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jpe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3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3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3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3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5Min Chec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3–4</a:t>
            </a:r>
          </a:p>
        </p:txBody>
      </p:sp>
      <p:pic>
        <p:nvPicPr>
          <p:cNvPr id="20" name="09PreAlg LNHeader03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PreAlg LTHeader03-05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3-0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3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3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3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NHeader03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PreAlg LTHeader03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3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3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3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3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PreAlg LNHeader03-0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THeader03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Real World Ex_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3-0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3-0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1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1.jpeg"/><Relationship Id="rId4" Type="http://schemas.openxmlformats.org/officeDocument/2006/relationships/image" Target="../media/image4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1.jpeg"/><Relationship Id="rId4" Type="http://schemas.openxmlformats.org/officeDocument/2006/relationships/image" Target="../media/image51.png"/><Relationship Id="rId5" Type="http://schemas.openxmlformats.org/officeDocument/2006/relationships/image" Target="../media/image5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2.xml"/><Relationship Id="rId6" Type="http://schemas.openxmlformats.org/officeDocument/2006/relationships/slide" Target="slide17.xml"/><Relationship Id="rId7" Type="http://schemas.openxmlformats.org/officeDocument/2006/relationships/slide" Target="slide19.xml"/><Relationship Id="rId8" Type="http://schemas.openxmlformats.org/officeDocument/2006/relationships/slide" Target="slide20.xml"/><Relationship Id="rId9" Type="http://schemas.openxmlformats.org/officeDocument/2006/relationships/slide" Target="slide22.xml"/><Relationship Id="rId10" Type="http://schemas.openxmlformats.org/officeDocument/2006/relationships/slide" Target="slide24.xml"/><Relationship Id="rId11" Type="http://schemas.openxmlformats.org/officeDocument/2006/relationships/slide" Target="slide28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1.jpeg"/><Relationship Id="rId4" Type="http://schemas.openxmlformats.org/officeDocument/2006/relationships/image" Target="../media/image55.png"/><Relationship Id="rId5" Type="http://schemas.openxmlformats.org/officeDocument/2006/relationships/image" Target="../media/image5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ng"/><Relationship Id="rId3" Type="http://schemas.openxmlformats.org/officeDocument/2006/relationships/image" Target="../media/image1.jpe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4.png"/><Relationship Id="rId3" Type="http://schemas.openxmlformats.org/officeDocument/2006/relationships/image" Target="../media/image6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png"/><Relationship Id="rId3" Type="http://schemas.openxmlformats.org/officeDocument/2006/relationships/image" Target="../media/image1.jpeg"/><Relationship Id="rId4" Type="http://schemas.openxmlformats.org/officeDocument/2006/relationships/image" Target="../media/image6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4.png"/><Relationship Id="rId3" Type="http://schemas.openxmlformats.org/officeDocument/2006/relationships/image" Target="../media/image1.jpeg"/><Relationship Id="rId4" Type="http://schemas.openxmlformats.org/officeDocument/2006/relationships/image" Target="../media/image72.png"/><Relationship Id="rId5" Type="http://schemas.openxmlformats.org/officeDocument/2006/relationships/image" Target="../media/image7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43542" b="17778"/>
          <a:stretch>
            <a:fillRect/>
          </a:stretch>
        </p:blipFill>
        <p:spPr>
          <a:xfrm>
            <a:off x="3581400" y="4343400"/>
            <a:ext cx="350520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3-0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810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3-0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83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like fractions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ALG-CH3-147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28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</a:t>
            </a:r>
          </a:p>
        </p:txBody>
      </p:sp>
    </p:spTree>
  </p:cSld>
  <p:clrMapOvr>
    <a:masterClrMapping/>
  </p:clrMapOvr>
  <p:transition spd="fast" advClick="1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90" name="Shape 190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Add Fractions</a:t>
            </a:r>
          </a:p>
        </p:txBody>
      </p:sp>
      <p:sp>
        <p:nvSpPr>
          <p:cNvPr id="191" name="Shape 191"/>
          <p:cNvSpPr/>
          <p:nvPr/>
        </p:nvSpPr>
        <p:spPr>
          <a:xfrm>
            <a:off x="4905375" y="3048000"/>
            <a:ext cx="41021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The denominators are the same. Add the numerators.</a:t>
            </a:r>
          </a:p>
        </p:txBody>
      </p:sp>
      <p:grpSp>
        <p:nvGrpSpPr>
          <p:cNvPr id="196" name="Group 196"/>
          <p:cNvGrpSpPr/>
          <p:nvPr/>
        </p:nvGrpSpPr>
        <p:grpSpPr>
          <a:xfrm>
            <a:off x="533400" y="4800599"/>
            <a:ext cx="8089900" cy="1321943"/>
            <a:chOff x="0" y="0"/>
            <a:chExt cx="8089900" cy="1321941"/>
          </a:xfrm>
        </p:grpSpPr>
        <p:sp>
          <p:nvSpPr>
            <p:cNvPr id="192" name="Shape 192"/>
            <p:cNvSpPr/>
            <p:nvPr/>
          </p:nvSpPr>
          <p:spPr>
            <a:xfrm>
              <a:off x="0" y="874712"/>
              <a:ext cx="80899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354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Compared to the estimate, the answer is reasonable.</a:t>
              </a:r>
            </a:p>
          </p:txBody>
        </p:sp>
        <p:grpSp>
          <p:nvGrpSpPr>
            <p:cNvPr id="195" name="Group 195"/>
            <p:cNvGrpSpPr/>
            <p:nvPr/>
          </p:nvGrpSpPr>
          <p:grpSpPr>
            <a:xfrm>
              <a:off x="0" y="-1"/>
              <a:ext cx="3060700" cy="949242"/>
              <a:chOff x="0" y="0"/>
              <a:chExt cx="3060700" cy="94924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180975"/>
                <a:ext cx="3060700" cy="768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marL="1753552" indent="-1368425">
                  <a:lnSpc>
                    <a:spcPct val="90000"/>
                  </a:lnSpc>
                  <a:spcBef>
                    <a:spcPts val="500"/>
                  </a:spcBef>
                  <a:buClr>
                    <a:srgbClr val="FFFFFF"/>
                  </a:buClr>
                  <a:buFont typeface="Arial"/>
                  <a:tabLst>
                    <a:tab pos="1981200" algn="l"/>
                    <a:tab pos="4381500" algn="l"/>
                    <a:tab pos="4610100" algn="l"/>
                  </a:tabLst>
                  <a:defRPr>
                    <a:uFillTx/>
                  </a:defRPr>
                </a:pPr>
                <a: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  <a:t>Answer:</a:t>
                </a:r>
                <a:r>
                  <a:rPr sz="2400">
                    <a:solidFill>
                      <a:srgbClr val="E9332C"/>
                    </a:solidFill>
                    <a:uFill>
                      <a:solidFill>
                        <a:srgbClr val="E9332C"/>
                      </a:solidFill>
                    </a:uFill>
                  </a:rPr>
                  <a:t> 			</a:t>
                </a:r>
              </a:p>
            </p:txBody>
          </p:sp>
          <p:pic>
            <p:nvPicPr>
              <p:cNvPr id="194" name="PALG_178.png"/>
              <p:cNvPicPr/>
              <p:nvPr/>
            </p:nvPicPr>
            <p:blipFill>
              <a:blip r:embed="rId2">
                <a:extLst/>
              </a:blip>
              <a:srcRect l="89067" t="0" r="0" b="0"/>
              <a:stretch>
                <a:fillRect/>
              </a:stretch>
            </p:blipFill>
            <p:spPr>
              <a:xfrm>
                <a:off x="1797050" y="0"/>
                <a:ext cx="412750" cy="7858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97" name="PALG_17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975" y="3019425"/>
            <a:ext cx="1828800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533400" y="2322512"/>
            <a:ext cx="4051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Estimate</a:t>
            </a:r>
            <a:r>
              <a:rPr sz="2400">
                <a:uFill>
                  <a:solidFill/>
                </a:uFill>
              </a:rPr>
              <a:t>  1 + 1 = 2</a:t>
            </a:r>
          </a:p>
        </p:txBody>
      </p:sp>
      <p:sp>
        <p:nvSpPr>
          <p:cNvPr id="199" name="Shape 199"/>
          <p:cNvSpPr/>
          <p:nvPr/>
        </p:nvSpPr>
        <p:spPr>
          <a:xfrm>
            <a:off x="914400" y="1524000"/>
            <a:ext cx="77216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  </a:t>
            </a:r>
          </a:p>
        </p:txBody>
      </p:sp>
      <p:grpSp>
        <p:nvGrpSpPr>
          <p:cNvPr id="202" name="Group 202"/>
          <p:cNvGrpSpPr/>
          <p:nvPr/>
        </p:nvGrpSpPr>
        <p:grpSpPr>
          <a:xfrm>
            <a:off x="533400" y="3863974"/>
            <a:ext cx="8242300" cy="879392"/>
            <a:chOff x="0" y="0"/>
            <a:chExt cx="8242300" cy="879390"/>
          </a:xfrm>
        </p:grpSpPr>
        <p:sp>
          <p:nvSpPr>
            <p:cNvPr id="200" name="Shape 200"/>
            <p:cNvSpPr/>
            <p:nvPr/>
          </p:nvSpPr>
          <p:spPr>
            <a:xfrm>
              <a:off x="0" y="111125"/>
              <a:ext cx="8242300" cy="768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381500" algn="l"/>
                  <a:tab pos="4610100" algn="l"/>
                </a:tabLst>
                <a:defRPr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			</a:t>
              </a:r>
              <a:r>
                <a:rPr sz="2400">
                  <a:uFill>
                    <a:solidFill/>
                  </a:uFill>
                </a:rPr>
                <a:t>Simplify and rename as a 		mixed number.</a:t>
              </a:r>
            </a:p>
          </p:txBody>
        </p:sp>
        <p:pic>
          <p:nvPicPr>
            <p:cNvPr id="201" name="3-5-1a-redo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81200" y="0"/>
              <a:ext cx="2057401" cy="796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5" name="Group 205"/>
          <p:cNvGrpSpPr/>
          <p:nvPr/>
        </p:nvGrpSpPr>
        <p:grpSpPr>
          <a:xfrm>
            <a:off x="1381125" y="1363662"/>
            <a:ext cx="5718175" cy="785813"/>
            <a:chOff x="0" y="0"/>
            <a:chExt cx="5718175" cy="785812"/>
          </a:xfrm>
        </p:grpSpPr>
        <p:pic>
          <p:nvPicPr>
            <p:cNvPr id="203" name="PALG_176.png"/>
            <p:cNvPicPr/>
            <p:nvPr/>
          </p:nvPicPr>
          <p:blipFill>
            <a:blip r:embed="rId5">
              <a:extLst/>
            </a:blip>
            <a:srcRect l="0" t="0" r="60929" b="0"/>
            <a:stretch>
              <a:fillRect/>
            </a:stretch>
          </p:blipFill>
          <p:spPr>
            <a:xfrm>
              <a:off x="0" y="0"/>
              <a:ext cx="2428875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4" name="Shape 204"/>
            <p:cNvSpPr/>
            <p:nvPr/>
          </p:nvSpPr>
          <p:spPr>
            <a:xfrm>
              <a:off x="2352675" y="131762"/>
              <a:ext cx="33655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400"/>
                </a:spcBef>
                <a:buClr>
                  <a:srgbClr val="0068AD"/>
                </a:buClr>
                <a:buFont typeface="Arial"/>
                <a:def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in simplest form.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4"/>
      <p:bldP build="whole" bldLvl="1" animBg="1" rev="0" advAuto="0" spid="196" grpId="7"/>
      <p:bldP build="whole" bldLvl="1" animBg="1" rev="0" advAuto="0" spid="202" grpId="6"/>
      <p:bldP build="p" bldLvl="5" animBg="1" rev="0" advAuto="0" spid="198" grpId="3"/>
      <p:bldP build="p" bldLvl="5" animBg="1" rev="0" advAuto="0" spid="191" grpId="5"/>
      <p:bldP build="whole" bldLvl="1" animBg="1" rev="0" advAuto="0" spid="199" grpId="1"/>
      <p:bldP build="whole" bldLvl="1" animBg="1" rev="0" advAuto="0" spid="20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08" name="Shape 208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Add Fractions</a:t>
            </a:r>
          </a:p>
        </p:txBody>
      </p:sp>
      <p:grpSp>
        <p:nvGrpSpPr>
          <p:cNvPr id="211" name="Group 211"/>
          <p:cNvGrpSpPr/>
          <p:nvPr/>
        </p:nvGrpSpPr>
        <p:grpSpPr>
          <a:xfrm>
            <a:off x="914400" y="1333500"/>
            <a:ext cx="7721600" cy="869951"/>
            <a:chOff x="0" y="0"/>
            <a:chExt cx="7721600" cy="869950"/>
          </a:xfrm>
        </p:grpSpPr>
        <p:sp>
          <p:nvSpPr>
            <p:cNvPr id="209" name="Shape 209"/>
            <p:cNvSpPr/>
            <p:nvPr/>
          </p:nvSpPr>
          <p:spPr>
            <a:xfrm>
              <a:off x="0" y="190500"/>
              <a:ext cx="77216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B.  </a:t>
              </a:r>
            </a:p>
          </p:txBody>
        </p:sp>
        <p:pic>
          <p:nvPicPr>
            <p:cNvPr id="210" name="3-5_5_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5300" y="0"/>
              <a:ext cx="5448301" cy="869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2" name="3-5_5_4.png"/>
          <p:cNvPicPr/>
          <p:nvPr/>
        </p:nvPicPr>
        <p:blipFill>
          <a:blip r:embed="rId3">
            <a:extLst/>
          </a:blip>
          <a:srcRect l="0" t="22825" r="0" b="47520"/>
          <a:stretch>
            <a:fillRect/>
          </a:stretch>
        </p:blipFill>
        <p:spPr>
          <a:xfrm>
            <a:off x="990600" y="3403600"/>
            <a:ext cx="3516313" cy="1006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3-5_5_4.png"/>
          <p:cNvPicPr/>
          <p:nvPr/>
        </p:nvPicPr>
        <p:blipFill>
          <a:blip r:embed="rId3">
            <a:extLst/>
          </a:blip>
          <a:srcRect l="0" t="52011" r="0" b="25817"/>
          <a:stretch>
            <a:fillRect/>
          </a:stretch>
        </p:blipFill>
        <p:spPr>
          <a:xfrm>
            <a:off x="990600" y="4810125"/>
            <a:ext cx="3516313" cy="752475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5334000" y="3429000"/>
            <a:ext cx="3505200" cy="115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The denominators are the same. Add the numerators.</a:t>
            </a:r>
          </a:p>
        </p:txBody>
      </p:sp>
      <p:sp>
        <p:nvSpPr>
          <p:cNvPr id="215" name="Shape 215"/>
          <p:cNvSpPr/>
          <p:nvPr/>
        </p:nvSpPr>
        <p:spPr>
          <a:xfrm>
            <a:off x="5334000" y="5029200"/>
            <a:ext cx="35052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pic>
        <p:nvPicPr>
          <p:cNvPr id="216" name="3-5-1b-red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1075" y="2343150"/>
            <a:ext cx="3235326" cy="79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3"/>
      <p:bldP build="whole" bldLvl="1" animBg="1" rev="0" advAuto="0" spid="214" grpId="4"/>
      <p:bldP build="whole" bldLvl="1" animBg="1" rev="0" advAuto="0" spid="211" grpId="1"/>
      <p:bldP build="whole" bldLvl="1" animBg="1" rev="0" advAuto="0" spid="215" grpId="6"/>
      <p:bldP build="whole" bldLvl="1" animBg="1" rev="0" advAuto="0" spid="216" grpId="2"/>
      <p:bldP build="whole" bldLvl="1" animBg="1" rev="0" advAuto="0" spid="213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19" name="Shape 21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Add Fractions</a:t>
            </a:r>
          </a:p>
        </p:txBody>
      </p:sp>
      <p:pic>
        <p:nvPicPr>
          <p:cNvPr id="220" name="3-5_5_4.png"/>
          <p:cNvPicPr/>
          <p:nvPr/>
        </p:nvPicPr>
        <p:blipFill>
          <a:blip r:embed="rId2">
            <a:extLst/>
          </a:blip>
          <a:srcRect l="0" t="76707" r="0" b="0"/>
          <a:stretch>
            <a:fillRect/>
          </a:stretch>
        </p:blipFill>
        <p:spPr>
          <a:xfrm>
            <a:off x="3340100" y="2171700"/>
            <a:ext cx="3516313" cy="790575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936625" y="2336800"/>
            <a:ext cx="6083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Check for Reasonableness</a:t>
            </a:r>
          </a:p>
        </p:txBody>
      </p:sp>
      <p:sp>
        <p:nvSpPr>
          <p:cNvPr id="222" name="Shape 222"/>
          <p:cNvSpPr/>
          <p:nvPr/>
        </p:nvSpPr>
        <p:spPr>
          <a:xfrm>
            <a:off x="6357937" y="2398712"/>
            <a:ext cx="39440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</a:t>
            </a:r>
          </a:p>
        </p:txBody>
      </p:sp>
      <p:pic>
        <p:nvPicPr>
          <p:cNvPr id="223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1346200"/>
            <a:ext cx="1974851" cy="79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3"/>
      <p:bldP build="whole" bldLvl="1" animBg="1" rev="0" advAuto="0" spid="222" grpId="4"/>
      <p:bldP build="whole" bldLvl="1" animBg="1" rev="0" advAuto="0" spid="221" grpId="2"/>
      <p:bldP build="whole" bldLvl="1" animBg="1" rev="0" advAuto="0" spid="2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26" name="Shape 226"/>
          <p:cNvSpPr/>
          <p:nvPr/>
        </p:nvSpPr>
        <p:spPr>
          <a:xfrm>
            <a:off x="876300" y="3352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27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Group 234"/>
          <p:cNvGrpSpPr/>
          <p:nvPr/>
        </p:nvGrpSpPr>
        <p:grpSpPr>
          <a:xfrm>
            <a:off x="914400" y="2265362"/>
            <a:ext cx="2806700" cy="3565526"/>
            <a:chOff x="0" y="0"/>
            <a:chExt cx="2806700" cy="3565524"/>
          </a:xfrm>
        </p:grpSpPr>
        <p:sp>
          <p:nvSpPr>
            <p:cNvPr id="229" name="Shape 229"/>
            <p:cNvSpPr/>
            <p:nvPr/>
          </p:nvSpPr>
          <p:spPr>
            <a:xfrm>
              <a:off x="0" y="185737"/>
              <a:ext cx="2806700" cy="2295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30" name="PALG_180.png"/>
            <p:cNvPicPr/>
            <p:nvPr/>
          </p:nvPicPr>
          <p:blipFill>
            <a:blip r:embed="rId4">
              <a:extLst/>
            </a:blip>
            <a:srcRect l="0" t="0" r="4167" b="83168"/>
            <a:stretch>
              <a:fillRect/>
            </a:stretch>
          </p:blipFill>
          <p:spPr>
            <a:xfrm>
              <a:off x="609600" y="0"/>
              <a:ext cx="438150" cy="782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PALG_180.png"/>
            <p:cNvPicPr/>
            <p:nvPr/>
          </p:nvPicPr>
          <p:blipFill>
            <a:blip r:embed="rId4">
              <a:extLst/>
            </a:blip>
            <a:srcRect l="0" t="26425" r="0" b="55308"/>
            <a:stretch>
              <a:fillRect/>
            </a:stretch>
          </p:blipFill>
          <p:spPr>
            <a:xfrm>
              <a:off x="609600" y="858837"/>
              <a:ext cx="457200" cy="8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PALG_180.png"/>
            <p:cNvPicPr/>
            <p:nvPr/>
          </p:nvPicPr>
          <p:blipFill>
            <a:blip r:embed="rId4">
              <a:extLst/>
            </a:blip>
            <a:srcRect l="0" t="55308" r="0" b="27655"/>
            <a:stretch>
              <a:fillRect/>
            </a:stretch>
          </p:blipFill>
          <p:spPr>
            <a:xfrm>
              <a:off x="609600" y="1839912"/>
              <a:ext cx="457196" cy="792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PALG_180.png"/>
            <p:cNvPicPr/>
            <p:nvPr/>
          </p:nvPicPr>
          <p:blipFill>
            <a:blip r:embed="rId4">
              <a:extLst/>
            </a:blip>
            <a:srcRect l="0" t="82963" r="0" b="0"/>
            <a:stretch>
              <a:fillRect/>
            </a:stretch>
          </p:blipFill>
          <p:spPr>
            <a:xfrm>
              <a:off x="609600" y="2773362"/>
              <a:ext cx="457199" cy="792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7" name="Group 237"/>
          <p:cNvGrpSpPr/>
          <p:nvPr/>
        </p:nvGrpSpPr>
        <p:grpSpPr>
          <a:xfrm>
            <a:off x="914400" y="1338262"/>
            <a:ext cx="7721600" cy="795338"/>
            <a:chOff x="0" y="0"/>
            <a:chExt cx="7721600" cy="795337"/>
          </a:xfrm>
        </p:grpSpPr>
        <p:sp>
          <p:nvSpPr>
            <p:cNvPr id="235" name="Shape 235"/>
            <p:cNvSpPr/>
            <p:nvPr/>
          </p:nvSpPr>
          <p:spPr>
            <a:xfrm>
              <a:off x="0" y="185737"/>
              <a:ext cx="77216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  </a:t>
              </a:r>
            </a:p>
          </p:txBody>
        </p:sp>
        <p:pic>
          <p:nvPicPr>
            <p:cNvPr id="236" name="3-5-1a-CYPredo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4200" y="0"/>
              <a:ext cx="4826001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3"/>
      <p:bldP build="whole" bldLvl="1" animBg="1" rev="0" advAuto="0" spid="226" grpId="5"/>
      <p:bldP build="whole" bldLvl="1" animBg="1" rev="0" advAuto="0" spid="228" grpId="2"/>
      <p:bldP build="whole" bldLvl="1" animBg="1" rev="0" advAuto="0" spid="234" grpId="4"/>
      <p:bldP build="whole" bldLvl="1" animBg="1" rev="0" advAuto="0" spid="2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40" name="Shape 240"/>
          <p:cNvSpPr/>
          <p:nvPr/>
        </p:nvSpPr>
        <p:spPr>
          <a:xfrm>
            <a:off x="914400" y="4114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1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" name="Group 245"/>
          <p:cNvGrpSpPr/>
          <p:nvPr/>
        </p:nvGrpSpPr>
        <p:grpSpPr>
          <a:xfrm>
            <a:off x="942975" y="2298700"/>
            <a:ext cx="2806700" cy="3276600"/>
            <a:chOff x="0" y="0"/>
            <a:chExt cx="2806700" cy="3276599"/>
          </a:xfrm>
        </p:grpSpPr>
        <p:sp>
          <p:nvSpPr>
            <p:cNvPr id="243" name="Shape 243"/>
            <p:cNvSpPr/>
            <p:nvPr/>
          </p:nvSpPr>
          <p:spPr>
            <a:xfrm>
              <a:off x="0" y="190500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44" name="3-5_5_5.png"/>
            <p:cNvPicPr/>
            <p:nvPr/>
          </p:nvPicPr>
          <p:blipFill>
            <a:blip r:embed="rId4">
              <a:extLst/>
            </a:blip>
            <a:srcRect l="0" t="20277" r="55256" b="0"/>
            <a:stretch>
              <a:fillRect/>
            </a:stretch>
          </p:blipFill>
          <p:spPr>
            <a:xfrm>
              <a:off x="504825" y="0"/>
              <a:ext cx="952500" cy="3276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0" name="Group 250"/>
          <p:cNvGrpSpPr/>
          <p:nvPr/>
        </p:nvGrpSpPr>
        <p:grpSpPr>
          <a:xfrm>
            <a:off x="914400" y="1333500"/>
            <a:ext cx="7721600" cy="858838"/>
            <a:chOff x="0" y="0"/>
            <a:chExt cx="7721600" cy="858837"/>
          </a:xfrm>
        </p:grpSpPr>
        <p:grpSp>
          <p:nvGrpSpPr>
            <p:cNvPr id="248" name="Group 248"/>
            <p:cNvGrpSpPr/>
            <p:nvPr/>
          </p:nvGrpSpPr>
          <p:grpSpPr>
            <a:xfrm>
              <a:off x="0" y="0"/>
              <a:ext cx="7721600" cy="858838"/>
              <a:chOff x="0" y="0"/>
              <a:chExt cx="7721600" cy="858837"/>
            </a:xfrm>
          </p:grpSpPr>
          <p:pic>
            <p:nvPicPr>
              <p:cNvPr id="246" name="3-5_5_5.png"/>
              <p:cNvPicPr/>
              <p:nvPr/>
            </p:nvPicPr>
            <p:blipFill>
              <a:blip r:embed="rId4">
                <a:extLst/>
              </a:blip>
              <a:srcRect l="0" t="0" r="0" b="79104"/>
              <a:stretch>
                <a:fillRect/>
              </a:stretch>
            </p:blipFill>
            <p:spPr>
              <a:xfrm>
                <a:off x="461962" y="0"/>
                <a:ext cx="2128838" cy="8588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7" name="Shape 247"/>
              <p:cNvSpPr/>
              <p:nvPr/>
            </p:nvSpPr>
            <p:spPr>
              <a:xfrm>
                <a:off x="0" y="190500"/>
                <a:ext cx="7721600" cy="447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500"/>
                  </a:spcBef>
                  <a:buClr>
                    <a:srgbClr val="E9332C"/>
                  </a:buClr>
                  <a:buFont typeface="Arial"/>
                  <a:defRPr b="1" sz="2400">
                    <a:solidFill>
                      <a:srgbClr val="E9332C"/>
                    </a:solidFill>
                    <a:uFill>
                      <a:solidFill>
                        <a:srgbClr val="E9332C"/>
                      </a:solidFill>
                    </a:uFill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  <a:uFillTx/>
                  </a:defRPr>
                </a:pPr>
                <a:r>
                  <a:rPr b="1" sz="2400">
                    <a:solidFill>
                      <a:srgbClr val="E9332C"/>
                    </a:solidFill>
                    <a:uFill>
                      <a:solidFill>
                        <a:srgbClr val="E9332C"/>
                      </a:solidFill>
                    </a:uFill>
                  </a:rPr>
                  <a:t>B.  </a:t>
                </a:r>
              </a:p>
            </p:txBody>
          </p:sp>
        </p:grpSp>
        <p:sp>
          <p:nvSpPr>
            <p:cNvPr id="249" name="Shape 249"/>
            <p:cNvSpPr/>
            <p:nvPr/>
          </p:nvSpPr>
          <p:spPr>
            <a:xfrm>
              <a:off x="2514600" y="152400"/>
              <a:ext cx="41275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400"/>
                </a:spcBef>
                <a:buClr>
                  <a:srgbClr val="0068AD"/>
                </a:buClr>
                <a:buFont typeface="Arial"/>
                <a:def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Write in simplest form.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3"/>
      <p:bldP build="whole" bldLvl="1" animBg="1" rev="0" advAuto="0" spid="240" grpId="5"/>
      <p:bldP build="whole" bldLvl="1" animBg="1" rev="0" advAuto="0" spid="245" grpId="4"/>
      <p:bldP build="whole" bldLvl="1" animBg="1" rev="0" advAuto="0" spid="241" grpId="1"/>
      <p:bldP build="whole" bldLvl="1" animBg="1" rev="0" advAuto="0" spid="24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53" name="Shape 25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Add Mixed Numbers</a:t>
            </a:r>
          </a:p>
        </p:txBody>
      </p:sp>
      <p:sp>
        <p:nvSpPr>
          <p:cNvPr id="254" name="Shape 254"/>
          <p:cNvSpPr/>
          <p:nvPr/>
        </p:nvSpPr>
        <p:spPr>
          <a:xfrm>
            <a:off x="4905375" y="3122612"/>
            <a:ext cx="38100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Add the whole numbers and fractions separately.</a:t>
            </a:r>
          </a:p>
        </p:txBody>
      </p:sp>
      <p:sp>
        <p:nvSpPr>
          <p:cNvPr id="255" name="Shape 255"/>
          <p:cNvSpPr/>
          <p:nvPr/>
        </p:nvSpPr>
        <p:spPr>
          <a:xfrm>
            <a:off x="4905375" y="4065587"/>
            <a:ext cx="3695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Add the numerators.</a:t>
            </a:r>
          </a:p>
        </p:txBody>
      </p:sp>
      <p:pic>
        <p:nvPicPr>
          <p:cNvPr id="256" name="PALG_182.png"/>
          <p:cNvPicPr/>
          <p:nvPr/>
        </p:nvPicPr>
        <p:blipFill>
          <a:blip r:embed="rId2">
            <a:extLst/>
          </a:blip>
          <a:srcRect l="0" t="0" r="0" b="70832"/>
          <a:stretch>
            <a:fillRect/>
          </a:stretch>
        </p:blipFill>
        <p:spPr>
          <a:xfrm>
            <a:off x="1154112" y="2971800"/>
            <a:ext cx="3656013" cy="86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ALG_181.png"/>
          <p:cNvPicPr/>
          <p:nvPr/>
        </p:nvPicPr>
        <p:blipFill>
          <a:blip r:embed="rId3">
            <a:extLst/>
          </a:blip>
          <a:srcRect l="0" t="0" r="0" b="50637"/>
          <a:stretch>
            <a:fillRect/>
          </a:stretch>
        </p:blipFill>
        <p:spPr>
          <a:xfrm>
            <a:off x="968375" y="1336675"/>
            <a:ext cx="6508750" cy="798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ALG_182.png"/>
          <p:cNvPicPr/>
          <p:nvPr/>
        </p:nvPicPr>
        <p:blipFill>
          <a:blip r:embed="rId2">
            <a:extLst/>
          </a:blip>
          <a:srcRect l="24707" t="30128" r="0" b="41987"/>
          <a:stretch>
            <a:fillRect/>
          </a:stretch>
        </p:blipFill>
        <p:spPr>
          <a:xfrm>
            <a:off x="2057400" y="3886200"/>
            <a:ext cx="2752725" cy="828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3-5-2-redo.png"/>
          <p:cNvPicPr/>
          <p:nvPr/>
        </p:nvPicPr>
        <p:blipFill>
          <a:blip r:embed="rId4">
            <a:extLst/>
          </a:blip>
          <a:srcRect l="0" t="0" r="0" b="66088"/>
          <a:stretch>
            <a:fillRect/>
          </a:stretch>
        </p:blipFill>
        <p:spPr>
          <a:xfrm>
            <a:off x="952500" y="2133600"/>
            <a:ext cx="3162300" cy="838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Group 262"/>
          <p:cNvGrpSpPr/>
          <p:nvPr/>
        </p:nvGrpSpPr>
        <p:grpSpPr>
          <a:xfrm>
            <a:off x="533400" y="5562600"/>
            <a:ext cx="4953000" cy="795338"/>
            <a:chOff x="0" y="0"/>
            <a:chExt cx="4953000" cy="795337"/>
          </a:xfrm>
        </p:grpSpPr>
        <p:sp>
          <p:nvSpPr>
            <p:cNvPr id="260" name="Shape 260"/>
            <p:cNvSpPr/>
            <p:nvPr/>
          </p:nvSpPr>
          <p:spPr>
            <a:xfrm>
              <a:off x="0" y="188912"/>
              <a:ext cx="37465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4450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</a:t>
              </a:r>
            </a:p>
          </p:txBody>
        </p:sp>
        <p:pic>
          <p:nvPicPr>
            <p:cNvPr id="261" name="3-5-2-redo.png"/>
            <p:cNvPicPr/>
            <p:nvPr/>
          </p:nvPicPr>
          <p:blipFill>
            <a:blip r:embed="rId4">
              <a:extLst/>
            </a:blip>
            <a:srcRect l="0" t="67822" r="0" b="0"/>
            <a:stretch>
              <a:fillRect/>
            </a:stretch>
          </p:blipFill>
          <p:spPr>
            <a:xfrm>
              <a:off x="1790700" y="0"/>
              <a:ext cx="3162300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5" name="Group 265"/>
          <p:cNvGrpSpPr/>
          <p:nvPr/>
        </p:nvGrpSpPr>
        <p:grpSpPr>
          <a:xfrm>
            <a:off x="457200" y="4724400"/>
            <a:ext cx="8242300" cy="838200"/>
            <a:chOff x="0" y="0"/>
            <a:chExt cx="8242300" cy="838200"/>
          </a:xfrm>
        </p:grpSpPr>
        <p:sp>
          <p:nvSpPr>
            <p:cNvPr id="263" name="Shape 263"/>
            <p:cNvSpPr/>
            <p:nvPr/>
          </p:nvSpPr>
          <p:spPr>
            <a:xfrm>
              <a:off x="0" y="160337"/>
              <a:ext cx="82423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445000" algn="l"/>
                  <a:tab pos="4610100" algn="l"/>
                </a:tabLst>
                <a:defRPr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			</a:t>
              </a:r>
              <a:r>
                <a:rPr sz="2400">
                  <a:uFill>
                    <a:solidFill/>
                  </a:uFill>
                </a:rPr>
                <a:t>Simplify.</a:t>
              </a:r>
            </a:p>
          </p:txBody>
        </p:sp>
        <p:pic>
          <p:nvPicPr>
            <p:cNvPr id="264" name="3-5-2-redo.png"/>
            <p:cNvPicPr/>
            <p:nvPr/>
          </p:nvPicPr>
          <p:blipFill>
            <a:blip r:embed="rId4">
              <a:extLst/>
            </a:blip>
            <a:srcRect l="0" t="35260" r="36395" b="30828"/>
            <a:stretch>
              <a:fillRect/>
            </a:stretch>
          </p:blipFill>
          <p:spPr>
            <a:xfrm>
              <a:off x="1922462" y="0"/>
              <a:ext cx="2011363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1"/>
      <p:bldP build="whole" bldLvl="1" animBg="1" rev="0" advAuto="0" spid="259" grpId="2"/>
      <p:bldP build="p" bldLvl="5" animBg="1" rev="0" advAuto="0" spid="254" grpId="4"/>
      <p:bldP build="whole" bldLvl="1" animBg="1" rev="0" advAuto="0" spid="265" grpId="7"/>
      <p:bldP build="whole" bldLvl="1" animBg="1" rev="0" advAuto="0" spid="262" grpId="8"/>
      <p:bldP build="whole" bldLvl="1" animBg="1" rev="0" advAuto="0" spid="258" grpId="5"/>
      <p:bldP build="whole" bldLvl="1" animBg="1" rev="0" advAuto="0" spid="256" grpId="3"/>
      <p:bldP build="p" bldLvl="5" animBg="1" rev="0" advAuto="0" spid="255" grpId="6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68" name="Shape 268"/>
          <p:cNvSpPr/>
          <p:nvPr/>
        </p:nvSpPr>
        <p:spPr>
          <a:xfrm>
            <a:off x="876300" y="43434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6" name="Group 276"/>
          <p:cNvGrpSpPr/>
          <p:nvPr/>
        </p:nvGrpSpPr>
        <p:grpSpPr>
          <a:xfrm>
            <a:off x="914400" y="2314575"/>
            <a:ext cx="2806700" cy="3571875"/>
            <a:chOff x="0" y="0"/>
            <a:chExt cx="2806700" cy="3571874"/>
          </a:xfrm>
        </p:grpSpPr>
        <p:sp>
          <p:nvSpPr>
            <p:cNvPr id="271" name="Shape 271"/>
            <p:cNvSpPr/>
            <p:nvPr/>
          </p:nvSpPr>
          <p:spPr>
            <a:xfrm>
              <a:off x="0" y="174625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72" name="PALG_184.png"/>
            <p:cNvPicPr/>
            <p:nvPr/>
          </p:nvPicPr>
          <p:blipFill>
            <a:blip r:embed="rId4">
              <a:extLst/>
            </a:blip>
            <a:srcRect l="0" t="0" r="0" b="82716"/>
            <a:stretch>
              <a:fillRect/>
            </a:stretch>
          </p:blipFill>
          <p:spPr>
            <a:xfrm>
              <a:off x="609600" y="0"/>
              <a:ext cx="658813" cy="800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PALG_184.png"/>
            <p:cNvPicPr/>
            <p:nvPr/>
          </p:nvPicPr>
          <p:blipFill>
            <a:blip r:embed="rId4">
              <a:extLst/>
            </a:blip>
            <a:srcRect l="0" t="26748" r="0" b="54527"/>
            <a:stretch>
              <a:fillRect/>
            </a:stretch>
          </p:blipFill>
          <p:spPr>
            <a:xfrm>
              <a:off x="609600" y="847725"/>
              <a:ext cx="658813" cy="866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PALG_184.png"/>
            <p:cNvPicPr/>
            <p:nvPr/>
          </p:nvPicPr>
          <p:blipFill>
            <a:blip r:embed="rId4">
              <a:extLst/>
            </a:blip>
            <a:srcRect l="0" t="53703" r="0" b="27572"/>
            <a:stretch>
              <a:fillRect/>
            </a:stretch>
          </p:blipFill>
          <p:spPr>
            <a:xfrm>
              <a:off x="609600" y="1771650"/>
              <a:ext cx="658813" cy="866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PALG_184.png"/>
            <p:cNvPicPr/>
            <p:nvPr/>
          </p:nvPicPr>
          <p:blipFill>
            <a:blip r:embed="rId4">
              <a:extLst/>
            </a:blip>
            <a:srcRect l="0" t="81481" r="0" b="0"/>
            <a:stretch>
              <a:fillRect/>
            </a:stretch>
          </p:blipFill>
          <p:spPr>
            <a:xfrm>
              <a:off x="609600" y="2714625"/>
              <a:ext cx="658813" cy="857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7" name="3-5-2cyp-red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600" y="1390650"/>
            <a:ext cx="5657850" cy="81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5"/>
      <p:bldP build="whole" bldLvl="1" animBg="1" rev="0" advAuto="0" spid="277" grpId="3"/>
      <p:bldP build="whole" bldLvl="1" animBg="1" rev="0" advAuto="0" spid="270" grpId="2"/>
      <p:bldP build="whole" bldLvl="1" animBg="1" rev="0" advAuto="0" spid="269" grpId="1"/>
      <p:bldP build="whole" bldLvl="1" animBg="1" rev="0" advAuto="0" spid="276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ALG-CH3-148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318611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</a:t>
            </a:r>
          </a:p>
        </p:txBody>
      </p:sp>
    </p:spTree>
  </p:cSld>
  <p:clrMapOvr>
    <a:masterClrMapping/>
  </p:clrMapOvr>
  <p:transition spd="fast" advClick="1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3–4)</a:t>
            </a:r>
            <a:endParaRPr>
              <a:uFill>
                <a:solidFill/>
              </a:uFill>
            </a:endParaRPr>
          </a:p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Key Concept:  Adding Like Fractions</a:t>
            </a:r>
            <a:endParaRPr>
              <a:uFill>
                <a:solidFill/>
              </a:uFill>
            </a:endParaRPr>
          </a:p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1:  Add Fractions</a:t>
            </a:r>
            <a:endParaRPr>
              <a:uFill>
                <a:solidFill/>
              </a:uFill>
            </a:endParaRPr>
          </a:p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2:  Add Mixed Numbers</a:t>
            </a:r>
            <a:endParaRPr>
              <a:uFill>
                <a:solidFill/>
              </a:uFill>
            </a:endParaRPr>
          </a:p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Key Concept:  Subtracting Like Fractions</a:t>
            </a:r>
            <a:endParaRPr>
              <a:uFill>
                <a:solidFill/>
              </a:uFill>
            </a:endParaRPr>
          </a:p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8" invalidUrl="" action="ppaction://hlinksldjump" tgtFrame="" tooltip="" history="1" highlightClick="0" endSnd="0"/>
              </a:rPr>
              <a:t>Example 3:  Subtract Fractions</a:t>
            </a:r>
            <a:endParaRPr>
              <a:uFill>
                <a:solidFill/>
              </a:uFill>
            </a:endParaRPr>
          </a:p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9" invalidUrl="" action="ppaction://hlinksldjump" tgtFrame="" tooltip="" history="1" highlightClick="0" endSnd="0"/>
              </a:rPr>
              <a:t>Example 4:  Subtract Mixed Numbers with Regrouping</a:t>
            </a:r>
            <a:endParaRPr>
              <a:uFill>
                <a:solidFill/>
              </a:uFill>
            </a:endParaRPr>
          </a:p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10" invalidUrl="" action="ppaction://hlinksldjump" tgtFrame="" tooltip="" history="1" highlightClick="0" endSnd="0"/>
              </a:rPr>
              <a:t>Example 5:  Real-World Example: Subtract Mixed Numbers</a:t>
            </a:r>
            <a:endParaRPr>
              <a:uFill>
                <a:solidFill/>
              </a:uFill>
            </a:endParaRPr>
          </a:p>
          <a:p>
            <a:pPr lvl="0" marL="1755139" indent="-17145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11" invalidUrl="" action="ppaction://hlinksldjump" tgtFrame="" tooltip="" history="1" highlightClick="0" endSnd="0"/>
              </a:rPr>
              <a:t>Example 6:  Add or Subtract Algebraic Fractions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83" name="Shape 28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Subtract Fractions</a:t>
            </a:r>
          </a:p>
        </p:txBody>
      </p:sp>
      <p:sp>
        <p:nvSpPr>
          <p:cNvPr id="284" name="Shape 284"/>
          <p:cNvSpPr/>
          <p:nvPr/>
        </p:nvSpPr>
        <p:spPr>
          <a:xfrm>
            <a:off x="4905375" y="3036887"/>
            <a:ext cx="41021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The denominators are the same. Subtract the numerators.</a:t>
            </a:r>
          </a:p>
        </p:txBody>
      </p:sp>
      <p:pic>
        <p:nvPicPr>
          <p:cNvPr id="285" name="PALG_186.png"/>
          <p:cNvPicPr/>
          <p:nvPr/>
        </p:nvPicPr>
        <p:blipFill>
          <a:blip r:embed="rId2">
            <a:extLst/>
          </a:blip>
          <a:srcRect l="0" t="0" r="0" b="57521"/>
          <a:stretch>
            <a:fillRect/>
          </a:stretch>
        </p:blipFill>
        <p:spPr>
          <a:xfrm>
            <a:off x="1905000" y="3201987"/>
            <a:ext cx="2514600" cy="865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3-5-3-redo.png"/>
          <p:cNvPicPr/>
          <p:nvPr/>
        </p:nvPicPr>
        <p:blipFill>
          <a:blip r:embed="rId3">
            <a:extLst/>
          </a:blip>
          <a:srcRect l="0" t="0" r="0" b="78656"/>
          <a:stretch>
            <a:fillRect/>
          </a:stretch>
        </p:blipFill>
        <p:spPr>
          <a:xfrm>
            <a:off x="990600" y="1327150"/>
            <a:ext cx="5264150" cy="8064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9" name="Group 289"/>
          <p:cNvGrpSpPr/>
          <p:nvPr/>
        </p:nvGrpSpPr>
        <p:grpSpPr>
          <a:xfrm>
            <a:off x="3000375" y="4038600"/>
            <a:ext cx="5089525" cy="990600"/>
            <a:chOff x="0" y="0"/>
            <a:chExt cx="5089524" cy="990600"/>
          </a:xfrm>
        </p:grpSpPr>
        <p:sp>
          <p:nvSpPr>
            <p:cNvPr id="287" name="Shape 287"/>
            <p:cNvSpPr/>
            <p:nvPr/>
          </p:nvSpPr>
          <p:spPr>
            <a:xfrm>
              <a:off x="1571625" y="247650"/>
              <a:ext cx="35179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445000" algn="l"/>
                  <a:tab pos="46101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Simplify.</a:t>
              </a:r>
            </a:p>
          </p:txBody>
        </p:sp>
        <p:pic>
          <p:nvPicPr>
            <p:cNvPr id="288" name="3-5-3-redo.png"/>
            <p:cNvPicPr/>
            <p:nvPr/>
          </p:nvPicPr>
          <p:blipFill>
            <a:blip r:embed="rId3">
              <a:extLst/>
            </a:blip>
            <a:srcRect l="0" t="43528" r="68154" b="30252"/>
            <a:stretch>
              <a:fillRect/>
            </a:stretch>
          </p:blipFill>
          <p:spPr>
            <a:xfrm>
              <a:off x="0" y="0"/>
              <a:ext cx="1676400" cy="990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0" name="3-5-3-redo.png"/>
          <p:cNvPicPr/>
          <p:nvPr/>
        </p:nvPicPr>
        <p:blipFill>
          <a:blip r:embed="rId3">
            <a:extLst/>
          </a:blip>
          <a:srcRect l="0" t="23361" r="44511" b="54454"/>
          <a:stretch>
            <a:fillRect/>
          </a:stretch>
        </p:blipFill>
        <p:spPr>
          <a:xfrm>
            <a:off x="965200" y="2286000"/>
            <a:ext cx="2921000" cy="838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" name="Group 296"/>
          <p:cNvGrpSpPr/>
          <p:nvPr/>
        </p:nvGrpSpPr>
        <p:grpSpPr>
          <a:xfrm>
            <a:off x="533400" y="4724399"/>
            <a:ext cx="8242300" cy="1495426"/>
            <a:chOff x="0" y="0"/>
            <a:chExt cx="8242300" cy="1495424"/>
          </a:xfrm>
        </p:grpSpPr>
        <p:pic>
          <p:nvPicPr>
            <p:cNvPr id="291" name="PALG_186.png"/>
            <p:cNvPicPr/>
            <p:nvPr/>
          </p:nvPicPr>
          <p:blipFill>
            <a:blip r:embed="rId2">
              <a:extLst/>
            </a:blip>
            <a:srcRect l="86743" t="56585" r="0" b="0"/>
            <a:stretch>
              <a:fillRect/>
            </a:stretch>
          </p:blipFill>
          <p:spPr>
            <a:xfrm>
              <a:off x="1800225" y="0"/>
              <a:ext cx="333375" cy="884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5" name="Group 295"/>
            <p:cNvGrpSpPr/>
            <p:nvPr/>
          </p:nvGrpSpPr>
          <p:grpSpPr>
            <a:xfrm>
              <a:off x="0" y="293687"/>
              <a:ext cx="8242300" cy="1201738"/>
              <a:chOff x="0" y="0"/>
              <a:chExt cx="8242300" cy="1201737"/>
            </a:xfrm>
          </p:grpSpPr>
          <p:sp>
            <p:nvSpPr>
              <p:cNvPr id="292" name="Shape 292"/>
              <p:cNvSpPr/>
              <p:nvPr/>
            </p:nvSpPr>
            <p:spPr>
              <a:xfrm>
                <a:off x="0" y="0"/>
                <a:ext cx="8242300" cy="9460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marL="1753552" indent="-1368425">
                  <a:lnSpc>
                    <a:spcPct val="90000"/>
                  </a:lnSpc>
                  <a:spcBef>
                    <a:spcPts val="1400"/>
                  </a:spcBef>
                  <a:buClr>
                    <a:srgbClr val="FFFFFF"/>
                  </a:buClr>
                  <a:buFont typeface="Arial"/>
                  <a:tabLst>
                    <a:tab pos="1981200" algn="l"/>
                    <a:tab pos="4445000" algn="l"/>
                    <a:tab pos="4610100" algn="l"/>
                  </a:tabLst>
                  <a:defRPr>
                    <a:uFillTx/>
                  </a:defRPr>
                </a:pPr>
                <a: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  <a:t>Answer:</a:t>
                </a:r>
                <a:r>
                  <a:rPr sz="2400">
                    <a:solidFill>
                      <a:srgbClr val="E9332C"/>
                    </a:solidFill>
                    <a:uFill>
                      <a:solidFill>
                        <a:srgbClr val="E9332C"/>
                      </a:solidFill>
                    </a:uFill>
                  </a:rPr>
                  <a:t>		  </a:t>
                </a:r>
                <a:endPara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endParaRPr>
              </a:p>
              <a:p>
                <a:pPr lvl="0" marL="1753552" indent="-1368425">
                  <a:lnSpc>
                    <a:spcPct val="90000"/>
                  </a:lnSpc>
                  <a:spcBef>
                    <a:spcPts val="1400"/>
                  </a:spcBef>
                  <a:buClr>
                    <a:srgbClr val="FFFFFF"/>
                  </a:buClr>
                  <a:buFont typeface="Arial"/>
                  <a:tabLst>
                    <a:tab pos="1981200" algn="l"/>
                    <a:tab pos="4445000" algn="l"/>
                    <a:tab pos="4610100" algn="l"/>
                  </a:tabLst>
                  <a:defRPr>
                    <a:uFillTx/>
                  </a:defRPr>
                </a:pPr>
                <a:r>
                  <a:rPr sz="2400">
                    <a:uFill>
                      <a:solidFill/>
                    </a:uFill>
                  </a:rPr>
                  <a:t>Check for Reasonableness </a:t>
                </a:r>
              </a:p>
            </p:txBody>
          </p:sp>
          <p:pic>
            <p:nvPicPr>
              <p:cNvPr id="293" name="3-5-3-redo.png"/>
              <p:cNvPicPr/>
              <p:nvPr/>
            </p:nvPicPr>
            <p:blipFill>
              <a:blip r:embed="rId3">
                <a:extLst/>
              </a:blip>
              <a:srcRect l="73159" t="66134" r="6575" b="11680"/>
              <a:stretch>
                <a:fillRect/>
              </a:stretch>
            </p:blipFill>
            <p:spPr>
              <a:xfrm>
                <a:off x="4191000" y="363537"/>
                <a:ext cx="1066800" cy="838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94" name="Shape 294"/>
              <p:cNvSpPr/>
              <p:nvPr/>
            </p:nvSpPr>
            <p:spPr>
              <a:xfrm>
                <a:off x="5291137" y="657225"/>
                <a:ext cx="394405" cy="444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400"/>
                  </a:spcBef>
                  <a:buClr>
                    <a:srgbClr val="FFFFFF"/>
                  </a:buClr>
                  <a:buFont typeface="Arial"/>
                  <a:defRPr sz="2400">
                    <a:solidFill>
                      <a:srgbClr val="E9332C"/>
                    </a:solidFill>
                    <a:uFill>
                      <a:solidFill>
                        <a:srgbClr val="E9332C"/>
                      </a:solidFill>
                    </a:uFill>
                    <a:latin typeface="Wingdings"/>
                    <a:ea typeface="Wingdings"/>
                    <a:cs typeface="Wingdings"/>
                    <a:sym typeface="Wingding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2400">
                    <a:solidFill>
                      <a:srgbClr val="E9332C"/>
                    </a:solidFill>
                    <a:uFill>
                      <a:solidFill>
                        <a:srgbClr val="E9332C"/>
                      </a:solidFill>
                    </a:uFill>
                  </a:rPr>
                  <a:t></a:t>
                </a:r>
              </a:p>
            </p:txBody>
          </p:sp>
        </p:grp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6"/>
      <p:bldP build="whole" bldLvl="1" animBg="1" rev="0" advAuto="0" spid="290" grpId="2"/>
      <p:bldP build="whole" bldLvl="1" animBg="1" rev="0" advAuto="0" spid="285" grpId="3"/>
      <p:bldP build="p" bldLvl="5" animBg="1" rev="0" advAuto="0" spid="284" grpId="4"/>
      <p:bldP build="whole" bldLvl="1" animBg="1" rev="0" advAuto="0" spid="289" grpId="5"/>
      <p:bldP build="whole" bldLvl="1" animBg="1" rev="0" advAuto="0" spid="28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99" name="Shape 299"/>
          <p:cNvSpPr/>
          <p:nvPr/>
        </p:nvSpPr>
        <p:spPr>
          <a:xfrm>
            <a:off x="927100" y="54102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00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7" name="Group 307"/>
          <p:cNvGrpSpPr/>
          <p:nvPr/>
        </p:nvGrpSpPr>
        <p:grpSpPr>
          <a:xfrm>
            <a:off x="954087" y="2463800"/>
            <a:ext cx="2806701" cy="3575050"/>
            <a:chOff x="0" y="0"/>
            <a:chExt cx="2806700" cy="3575050"/>
          </a:xfrm>
        </p:grpSpPr>
        <p:sp>
          <p:nvSpPr>
            <p:cNvPr id="302" name="Shape 302"/>
            <p:cNvSpPr/>
            <p:nvPr/>
          </p:nvSpPr>
          <p:spPr>
            <a:xfrm>
              <a:off x="0" y="1905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303" name="PALG_188.png"/>
            <p:cNvPicPr/>
            <p:nvPr/>
          </p:nvPicPr>
          <p:blipFill>
            <a:blip r:embed="rId4">
              <a:extLst/>
            </a:blip>
            <a:srcRect l="0" t="0" r="3933" b="82096"/>
            <a:stretch>
              <a:fillRect/>
            </a:stretch>
          </p:blipFill>
          <p:spPr>
            <a:xfrm>
              <a:off x="639762" y="0"/>
              <a:ext cx="465138" cy="835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PALG_188.png"/>
            <p:cNvPicPr/>
            <p:nvPr/>
          </p:nvPicPr>
          <p:blipFill>
            <a:blip r:embed="rId4">
              <a:extLst/>
            </a:blip>
            <a:srcRect l="0" t="24914" r="1966" b="55343"/>
            <a:stretch>
              <a:fillRect/>
            </a:stretch>
          </p:blipFill>
          <p:spPr>
            <a:xfrm>
              <a:off x="639762" y="779462"/>
              <a:ext cx="474663" cy="920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PALG_188.png"/>
            <p:cNvPicPr/>
            <p:nvPr/>
          </p:nvPicPr>
          <p:blipFill>
            <a:blip r:embed="rId4">
              <a:extLst/>
            </a:blip>
            <a:srcRect l="0" t="54934" r="1966" b="26957"/>
            <a:stretch>
              <a:fillRect/>
            </a:stretch>
          </p:blipFill>
          <p:spPr>
            <a:xfrm>
              <a:off x="639762" y="1828800"/>
              <a:ext cx="474663" cy="844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PALG_188.png"/>
            <p:cNvPicPr/>
            <p:nvPr/>
          </p:nvPicPr>
          <p:blipFill>
            <a:blip r:embed="rId4">
              <a:extLst/>
            </a:blip>
            <a:srcRect l="0" t="83322" r="0" b="0"/>
            <a:stretch>
              <a:fillRect/>
            </a:stretch>
          </p:blipFill>
          <p:spPr>
            <a:xfrm>
              <a:off x="639762" y="2797175"/>
              <a:ext cx="484192" cy="777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8" name="3-5-3cyp-RED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600" y="1314450"/>
            <a:ext cx="5340350" cy="81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4"/>
      <p:bldP build="whole" bldLvl="1" animBg="1" rev="0" advAuto="0" spid="308" grpId="3"/>
      <p:bldP build="whole" bldLvl="1" animBg="1" rev="0" advAuto="0" spid="301" grpId="2"/>
      <p:bldP build="whole" bldLvl="1" animBg="1" rev="0" advAuto="0" spid="300" grpId="1"/>
      <p:bldP build="whole" bldLvl="1" animBg="1" rev="0" advAuto="0" spid="299" grpId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11" name="Shape 311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Subtract Mixed Numbers with Regrouping</a:t>
            </a:r>
          </a:p>
        </p:txBody>
      </p:sp>
      <p:grpSp>
        <p:nvGrpSpPr>
          <p:cNvPr id="318" name="Group 318"/>
          <p:cNvGrpSpPr/>
          <p:nvPr/>
        </p:nvGrpSpPr>
        <p:grpSpPr>
          <a:xfrm>
            <a:off x="914400" y="1219199"/>
            <a:ext cx="5257800" cy="800101"/>
            <a:chOff x="0" y="0"/>
            <a:chExt cx="5257800" cy="800100"/>
          </a:xfrm>
        </p:grpSpPr>
        <p:pic>
          <p:nvPicPr>
            <p:cNvPr id="312" name="PALG_189.png"/>
            <p:cNvPicPr/>
            <p:nvPr/>
          </p:nvPicPr>
          <p:blipFill>
            <a:blip r:embed="rId2">
              <a:extLst/>
            </a:blip>
            <a:srcRect l="17344" t="0" r="80177" b="1615"/>
            <a:stretch>
              <a:fillRect/>
            </a:stretch>
          </p:blipFill>
          <p:spPr>
            <a:xfrm>
              <a:off x="1930400" y="25400"/>
              <a:ext cx="190500" cy="773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7" name="Group 317"/>
            <p:cNvGrpSpPr/>
            <p:nvPr/>
          </p:nvGrpSpPr>
          <p:grpSpPr>
            <a:xfrm>
              <a:off x="0" y="-1"/>
              <a:ext cx="5257800" cy="800101"/>
              <a:chOff x="0" y="0"/>
              <a:chExt cx="5257800" cy="800100"/>
            </a:xfrm>
          </p:grpSpPr>
          <p:pic>
            <p:nvPicPr>
              <p:cNvPr id="313" name="PALG_189.png"/>
              <p:cNvPicPr/>
              <p:nvPr/>
            </p:nvPicPr>
            <p:blipFill>
              <a:blip r:embed="rId2">
                <a:extLst/>
              </a:blip>
              <a:srcRect l="0" t="0" r="82531" b="0"/>
              <a:stretch>
                <a:fillRect/>
              </a:stretch>
            </p:blipFill>
            <p:spPr>
              <a:xfrm>
                <a:off x="0" y="14287"/>
                <a:ext cx="1343025" cy="7858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4" name="PALG_189.png"/>
              <p:cNvPicPr/>
              <p:nvPr/>
            </p:nvPicPr>
            <p:blipFill>
              <a:blip r:embed="rId2">
                <a:extLst/>
              </a:blip>
              <a:srcRect l="25769" t="0" r="33924" b="0"/>
              <a:stretch>
                <a:fillRect/>
              </a:stretch>
            </p:blipFill>
            <p:spPr>
              <a:xfrm>
                <a:off x="2159000" y="14287"/>
                <a:ext cx="3098800" cy="7858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5" name="PALG_189.png"/>
              <p:cNvPicPr/>
              <p:nvPr/>
            </p:nvPicPr>
            <p:blipFill>
              <a:blip r:embed="rId2">
                <a:extLst/>
              </a:blip>
              <a:srcRect l="22795" t="0" r="74230" b="0"/>
              <a:stretch>
                <a:fillRect/>
              </a:stretch>
            </p:blipFill>
            <p:spPr>
              <a:xfrm>
                <a:off x="1371600" y="0"/>
                <a:ext cx="228600" cy="7858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6" name="PALG_189.png"/>
              <p:cNvPicPr/>
              <p:nvPr/>
            </p:nvPicPr>
            <p:blipFill>
              <a:blip r:embed="rId2">
                <a:extLst/>
              </a:blip>
              <a:srcRect l="19822" t="0" r="77203" b="0"/>
              <a:stretch>
                <a:fillRect/>
              </a:stretch>
            </p:blipFill>
            <p:spPr>
              <a:xfrm>
                <a:off x="1612900" y="14287"/>
                <a:ext cx="228600" cy="7858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21" name="Group 321"/>
          <p:cNvGrpSpPr/>
          <p:nvPr/>
        </p:nvGrpSpPr>
        <p:grpSpPr>
          <a:xfrm>
            <a:off x="533399" y="5724525"/>
            <a:ext cx="4584701" cy="762000"/>
            <a:chOff x="0" y="0"/>
            <a:chExt cx="4584700" cy="761999"/>
          </a:xfrm>
        </p:grpSpPr>
        <p:sp>
          <p:nvSpPr>
            <p:cNvPr id="319" name="Shape 319"/>
            <p:cNvSpPr/>
            <p:nvPr/>
          </p:nvSpPr>
          <p:spPr>
            <a:xfrm>
              <a:off x="0" y="161925"/>
              <a:ext cx="4584700" cy="422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3581400" algn="l"/>
                  <a:tab pos="3695700" algn="l"/>
                </a:tabLst>
                <a:defRPr>
                  <a:uFillTx/>
                </a:defRPr>
              </a:pPr>
              <a:r>
                <a:rPr b="1" sz="22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2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		</a:t>
              </a:r>
            </a:p>
          </p:txBody>
        </p:sp>
        <p:pic>
          <p:nvPicPr>
            <p:cNvPr id="320" name="PALG_191.png"/>
            <p:cNvPicPr/>
            <p:nvPr/>
          </p:nvPicPr>
          <p:blipFill>
            <a:blip r:embed="rId3">
              <a:extLst/>
            </a:blip>
            <a:srcRect l="53294" t="76411" r="17364" b="0"/>
            <a:stretch>
              <a:fillRect/>
            </a:stretch>
          </p:blipFill>
          <p:spPr>
            <a:xfrm>
              <a:off x="1752600" y="0"/>
              <a:ext cx="622301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4" name="Group 324"/>
          <p:cNvGrpSpPr/>
          <p:nvPr/>
        </p:nvGrpSpPr>
        <p:grpSpPr>
          <a:xfrm>
            <a:off x="914400" y="2019300"/>
            <a:ext cx="7848600" cy="914400"/>
            <a:chOff x="0" y="0"/>
            <a:chExt cx="7848600" cy="914400"/>
          </a:xfrm>
        </p:grpSpPr>
        <p:pic>
          <p:nvPicPr>
            <p:cNvPr id="322" name="3-5-4-redo.png"/>
            <p:cNvPicPr/>
            <p:nvPr/>
          </p:nvPicPr>
          <p:blipFill>
            <a:blip r:embed="rId4">
              <a:extLst/>
            </a:blip>
            <a:srcRect l="0" t="17434" r="70372" b="71710"/>
            <a:stretch>
              <a:fillRect/>
            </a:stretch>
          </p:blipFill>
          <p:spPr>
            <a:xfrm>
              <a:off x="0" y="76200"/>
              <a:ext cx="2327275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3-5-4-redo.png"/>
            <p:cNvPicPr/>
            <p:nvPr/>
          </p:nvPicPr>
          <p:blipFill>
            <a:blip r:embed="rId5">
              <a:extLst/>
            </a:blip>
            <a:srcRect l="0" t="20935" r="37915" b="63761"/>
            <a:stretch>
              <a:fillRect/>
            </a:stretch>
          </p:blipFill>
          <p:spPr>
            <a:xfrm>
              <a:off x="2971800" y="0"/>
              <a:ext cx="48768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5" name="3-5-4-redo.png"/>
          <p:cNvPicPr/>
          <p:nvPr/>
        </p:nvPicPr>
        <p:blipFill>
          <a:blip r:embed="rId5">
            <a:extLst/>
          </a:blip>
          <a:srcRect l="0" t="36238" r="0" b="49734"/>
          <a:stretch>
            <a:fillRect/>
          </a:stretch>
        </p:blipFill>
        <p:spPr>
          <a:xfrm>
            <a:off x="914400" y="2933700"/>
            <a:ext cx="7854950" cy="838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8" name="Group 328"/>
          <p:cNvGrpSpPr/>
          <p:nvPr/>
        </p:nvGrpSpPr>
        <p:grpSpPr>
          <a:xfrm>
            <a:off x="990600" y="3773487"/>
            <a:ext cx="5943600" cy="914401"/>
            <a:chOff x="0" y="0"/>
            <a:chExt cx="5943600" cy="914400"/>
          </a:xfrm>
        </p:grpSpPr>
        <p:pic>
          <p:nvPicPr>
            <p:cNvPr id="326" name="3-5-4-redo.png"/>
            <p:cNvPicPr/>
            <p:nvPr/>
          </p:nvPicPr>
          <p:blipFill>
            <a:blip r:embed="rId5">
              <a:extLst/>
            </a:blip>
            <a:srcRect l="0" t="50265" r="63136" b="34431"/>
            <a:stretch>
              <a:fillRect/>
            </a:stretch>
          </p:blipFill>
          <p:spPr>
            <a:xfrm>
              <a:off x="0" y="0"/>
              <a:ext cx="28956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3-5-4-redo.png"/>
            <p:cNvPicPr/>
            <p:nvPr/>
          </p:nvPicPr>
          <p:blipFill>
            <a:blip r:embed="rId5">
              <a:extLst/>
            </a:blip>
            <a:srcRect l="0" t="64292" r="62167" b="20404"/>
            <a:stretch>
              <a:fillRect/>
            </a:stretch>
          </p:blipFill>
          <p:spPr>
            <a:xfrm>
              <a:off x="2971800" y="0"/>
              <a:ext cx="29718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1" name="Group 331"/>
          <p:cNvGrpSpPr/>
          <p:nvPr/>
        </p:nvGrpSpPr>
        <p:grpSpPr>
          <a:xfrm>
            <a:off x="2286000" y="4687887"/>
            <a:ext cx="5845175" cy="1015555"/>
            <a:chOff x="0" y="0"/>
            <a:chExt cx="5845175" cy="1015553"/>
          </a:xfrm>
        </p:grpSpPr>
        <p:pic>
          <p:nvPicPr>
            <p:cNvPr id="329" name="3-5-4-redo.png"/>
            <p:cNvPicPr/>
            <p:nvPr/>
          </p:nvPicPr>
          <p:blipFill>
            <a:blip r:embed="rId5">
              <a:extLst/>
            </a:blip>
            <a:srcRect l="0" t="78320" r="88803" b="6376"/>
            <a:stretch>
              <a:fillRect/>
            </a:stretch>
          </p:blipFill>
          <p:spPr>
            <a:xfrm>
              <a:off x="0" y="0"/>
              <a:ext cx="879475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0" name="Shape 330"/>
            <p:cNvSpPr/>
            <p:nvPr/>
          </p:nvSpPr>
          <p:spPr>
            <a:xfrm>
              <a:off x="1641475" y="212725"/>
              <a:ext cx="4203700" cy="802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400"/>
                </a:spcBef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Subtract the whole numbers and then the fractions.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4"/>
      <p:bldP build="whole" bldLvl="1" animBg="1" rev="0" advAuto="0" spid="325" grpId="3"/>
      <p:bldP build="whole" bldLvl="1" animBg="1" rev="0" advAuto="0" spid="324" grpId="2"/>
      <p:bldP build="whole" bldLvl="1" animBg="1" rev="0" advAuto="0" spid="331" grpId="5"/>
      <p:bldP build="whole" bldLvl="1" animBg="1" rev="0" advAuto="0" spid="318" grpId="1"/>
      <p:bldP build="whole" bldLvl="1" animBg="1" rev="0" advAuto="0" spid="321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34" name="Shape 334"/>
          <p:cNvSpPr/>
          <p:nvPr/>
        </p:nvSpPr>
        <p:spPr>
          <a:xfrm>
            <a:off x="901700" y="42545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3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1" name="Group 341"/>
          <p:cNvGrpSpPr/>
          <p:nvPr/>
        </p:nvGrpSpPr>
        <p:grpSpPr>
          <a:xfrm>
            <a:off x="914400" y="2403475"/>
            <a:ext cx="2806700" cy="3406775"/>
            <a:chOff x="0" y="0"/>
            <a:chExt cx="2806700" cy="3406774"/>
          </a:xfrm>
        </p:grpSpPr>
        <p:pic>
          <p:nvPicPr>
            <p:cNvPr id="337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9600" y="1663700"/>
              <a:ext cx="685800" cy="1743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8" name="Shape 338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339" name="PALG_193.png"/>
            <p:cNvPicPr/>
            <p:nvPr/>
          </p:nvPicPr>
          <p:blipFill>
            <a:blip r:embed="rId5">
              <a:extLst/>
            </a:blip>
            <a:srcRect l="0" t="0" r="0" b="90377"/>
            <a:stretch>
              <a:fillRect/>
            </a:stretch>
          </p:blipFill>
          <p:spPr>
            <a:xfrm>
              <a:off x="581025" y="12700"/>
              <a:ext cx="685800" cy="412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" name="PALG_193.png"/>
            <p:cNvPicPr/>
            <p:nvPr/>
          </p:nvPicPr>
          <p:blipFill>
            <a:blip r:embed="rId5">
              <a:extLst/>
            </a:blip>
            <a:srcRect l="0" t="21539" r="0" b="60177"/>
            <a:stretch>
              <a:fillRect/>
            </a:stretch>
          </p:blipFill>
          <p:spPr>
            <a:xfrm>
              <a:off x="581025" y="730250"/>
              <a:ext cx="685800" cy="784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2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1550" y="1343025"/>
            <a:ext cx="5302251" cy="785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3"/>
      <p:bldP build="whole" bldLvl="1" animBg="1" rev="0" advAuto="0" spid="335" grpId="1"/>
      <p:bldP build="whole" bldLvl="1" animBg="1" rev="0" advAuto="0" spid="341" grpId="4"/>
      <p:bldP build="whole" bldLvl="1" animBg="1" rev="0" advAuto="0" spid="334" grpId="5"/>
      <p:bldP build="whole" bldLvl="1" animBg="1" rev="0" advAuto="0" spid="336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sp>
        <p:nvSpPr>
          <p:cNvPr id="345" name="Shape 345"/>
          <p:cNvSpPr/>
          <p:nvPr/>
        </p:nvSpPr>
        <p:spPr>
          <a:xfrm>
            <a:off x="4343400" y="771525"/>
            <a:ext cx="42799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Subtract Mixed Numbers</a:t>
            </a:r>
          </a:p>
        </p:txBody>
      </p:sp>
      <p:sp>
        <p:nvSpPr>
          <p:cNvPr id="346" name="Shape 346"/>
          <p:cNvSpPr/>
          <p:nvPr/>
        </p:nvSpPr>
        <p:spPr>
          <a:xfrm>
            <a:off x="927100" y="3689350"/>
            <a:ext cx="77216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869439" indent="-182880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Understand</a:t>
            </a:r>
            <a:r>
              <a:rPr sz="2400">
                <a:uFill>
                  <a:solidFill/>
                </a:uFill>
              </a:rPr>
              <a:t>	You need to know how many pounds of apples she has left.</a:t>
            </a:r>
          </a:p>
        </p:txBody>
      </p:sp>
      <p:sp>
        <p:nvSpPr>
          <p:cNvPr id="347" name="Shape 347"/>
          <p:cNvSpPr/>
          <p:nvPr/>
        </p:nvSpPr>
        <p:spPr>
          <a:xfrm>
            <a:off x="584200" y="4572000"/>
            <a:ext cx="8089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212339" indent="-182880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Plan</a:t>
            </a:r>
            <a:r>
              <a:rPr sz="2400">
                <a:uFill>
                  <a:solidFill/>
                </a:uFill>
              </a:rPr>
              <a:t>	Subtract the apples used from the total number of apples.</a:t>
            </a:r>
          </a:p>
        </p:txBody>
      </p:sp>
      <p:grpSp>
        <p:nvGrpSpPr>
          <p:cNvPr id="350" name="Group 350"/>
          <p:cNvGrpSpPr/>
          <p:nvPr/>
        </p:nvGrpSpPr>
        <p:grpSpPr>
          <a:xfrm>
            <a:off x="2743200" y="5337175"/>
            <a:ext cx="5281613" cy="850900"/>
            <a:chOff x="0" y="0"/>
            <a:chExt cx="5281612" cy="850900"/>
          </a:xfrm>
        </p:grpSpPr>
        <p:pic>
          <p:nvPicPr>
            <p:cNvPr id="348" name="3-5_5_6.png"/>
            <p:cNvPicPr/>
            <p:nvPr/>
          </p:nvPicPr>
          <p:blipFill>
            <a:blip r:embed="rId2">
              <a:extLst/>
            </a:blip>
            <a:srcRect l="17028" t="31698" r="32072" b="55659"/>
            <a:stretch>
              <a:fillRect/>
            </a:stretch>
          </p:blipFill>
          <p:spPr>
            <a:xfrm>
              <a:off x="1371600" y="0"/>
              <a:ext cx="3910013" cy="850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Shape 349"/>
            <p:cNvSpPr/>
            <p:nvPr/>
          </p:nvSpPr>
          <p:spPr>
            <a:xfrm>
              <a:off x="0" y="168275"/>
              <a:ext cx="1384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400"/>
                </a:spcBef>
                <a:buClr>
                  <a:srgbClr val="E9332C"/>
                </a:buClr>
                <a:buFont typeface="Arial"/>
                <a:def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Estimate</a:t>
              </a:r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977900" y="1333500"/>
            <a:ext cx="7537450" cy="2095500"/>
            <a:chOff x="0" y="0"/>
            <a:chExt cx="7537450" cy="2095500"/>
          </a:xfrm>
        </p:grpSpPr>
        <p:pic>
          <p:nvPicPr>
            <p:cNvPr id="351" name="3-5_5_6.png"/>
            <p:cNvPicPr/>
            <p:nvPr/>
          </p:nvPicPr>
          <p:blipFill>
            <a:blip r:embed="rId2">
              <a:extLst/>
            </a:blip>
            <a:srcRect l="0" t="0" r="9568" b="88113"/>
            <a:stretch>
              <a:fillRect/>
            </a:stretch>
          </p:blipFill>
          <p:spPr>
            <a:xfrm>
              <a:off x="0" y="0"/>
              <a:ext cx="6946900" cy="800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3-5-5-redo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74700"/>
              <a:ext cx="7537450" cy="1320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3" grpId="1"/>
      <p:bldP build="whole" bldLvl="1" animBg="1" rev="0" advAuto="0" spid="346" grpId="2"/>
      <p:bldP build="whole" bldLvl="1" animBg="1" rev="0" advAuto="0" spid="350" grpId="4"/>
      <p:bldP build="p" bldLvl="5" animBg="1" rev="0" advAuto="0" spid="347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sp>
        <p:nvSpPr>
          <p:cNvPr id="356" name="Shape 356"/>
          <p:cNvSpPr/>
          <p:nvPr/>
        </p:nvSpPr>
        <p:spPr>
          <a:xfrm>
            <a:off x="4343400" y="771525"/>
            <a:ext cx="42799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Subtract Mixed Numbers</a:t>
            </a:r>
          </a:p>
        </p:txBody>
      </p:sp>
      <p:pic>
        <p:nvPicPr>
          <p:cNvPr id="357" name="3-5_5_6.png"/>
          <p:cNvPicPr/>
          <p:nvPr/>
        </p:nvPicPr>
        <p:blipFill>
          <a:blip r:embed="rId2">
            <a:extLst/>
          </a:blip>
          <a:srcRect l="0" t="43962" r="60777" b="43019"/>
          <a:stretch>
            <a:fillRect/>
          </a:stretch>
        </p:blipFill>
        <p:spPr>
          <a:xfrm>
            <a:off x="1025525" y="2095500"/>
            <a:ext cx="3013075" cy="87630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584200" y="1524000"/>
            <a:ext cx="808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04840" indent="-532130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3302000" algn="r"/>
                <a:tab pos="3467100" algn="l"/>
                <a:tab pos="3695700" algn="l"/>
              </a:tabLst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</a:t>
            </a:r>
          </a:p>
        </p:txBody>
      </p:sp>
      <p:pic>
        <p:nvPicPr>
          <p:cNvPr id="359" name="3-5_5_6.png"/>
          <p:cNvPicPr/>
          <p:nvPr/>
        </p:nvPicPr>
        <p:blipFill>
          <a:blip r:embed="rId2">
            <a:extLst/>
          </a:blip>
          <a:srcRect l="0" t="56604" r="81504" b="30943"/>
          <a:stretch>
            <a:fillRect/>
          </a:stretch>
        </p:blipFill>
        <p:spPr>
          <a:xfrm>
            <a:off x="2160587" y="3022600"/>
            <a:ext cx="1420813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4584700" y="2273300"/>
            <a:ext cx="26035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Rename.</a:t>
            </a:r>
          </a:p>
        </p:txBody>
      </p:sp>
      <p:pic>
        <p:nvPicPr>
          <p:cNvPr id="361" name="3-5_5_6.png"/>
          <p:cNvPicPr/>
          <p:nvPr/>
        </p:nvPicPr>
        <p:blipFill>
          <a:blip r:embed="rId2">
            <a:extLst/>
          </a:blip>
          <a:srcRect l="0" t="68301" r="87622" b="19245"/>
          <a:stretch>
            <a:fillRect/>
          </a:stretch>
        </p:blipFill>
        <p:spPr>
          <a:xfrm>
            <a:off x="2173287" y="3937000"/>
            <a:ext cx="950913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4584700" y="3175000"/>
            <a:ext cx="4114800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Subtract the whole numbers and then the fractions.</a:t>
            </a:r>
          </a:p>
        </p:txBody>
      </p:sp>
      <p:sp>
        <p:nvSpPr>
          <p:cNvPr id="363" name="Shape 363"/>
          <p:cNvSpPr/>
          <p:nvPr/>
        </p:nvSpPr>
        <p:spPr>
          <a:xfrm>
            <a:off x="4584700" y="4165600"/>
            <a:ext cx="26035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pic>
        <p:nvPicPr>
          <p:cNvPr id="36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7425" y="4737100"/>
            <a:ext cx="7681913" cy="882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2"/>
      <p:bldP build="whole" bldLvl="1" animBg="1" rev="0" advAuto="0" spid="360" grpId="3"/>
      <p:bldP build="p" bldLvl="5" animBg="1" rev="0" advAuto="0" spid="358" grpId="1"/>
      <p:bldP build="whole" bldLvl="1" animBg="1" rev="0" advAuto="0" spid="364" grpId="8"/>
      <p:bldP build="whole" bldLvl="1" animBg="1" rev="0" advAuto="0" spid="363" grpId="7"/>
      <p:bldP build="whole" bldLvl="1" animBg="1" rev="0" advAuto="0" spid="362" grpId="5"/>
      <p:bldP build="whole" bldLvl="1" animBg="1" rev="0" advAuto="0" spid="359" grpId="4"/>
      <p:bldP build="whole" bldLvl="1" animBg="1" rev="0" advAuto="0" spid="361" grpId="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sp>
        <p:nvSpPr>
          <p:cNvPr id="367" name="Shape 367"/>
          <p:cNvSpPr/>
          <p:nvPr/>
        </p:nvSpPr>
        <p:spPr>
          <a:xfrm>
            <a:off x="4343400" y="771525"/>
            <a:ext cx="42799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Subtract Mixed Numbers</a:t>
            </a:r>
          </a:p>
        </p:txBody>
      </p:sp>
      <p:pic>
        <p:nvPicPr>
          <p:cNvPr id="368" name="3-5_5_6.png"/>
          <p:cNvPicPr/>
          <p:nvPr/>
        </p:nvPicPr>
        <p:blipFill>
          <a:blip r:embed="rId2">
            <a:extLst/>
          </a:blip>
          <a:srcRect l="0" t="83070" r="0" b="0"/>
          <a:stretch>
            <a:fillRect/>
          </a:stretch>
        </p:blipFill>
        <p:spPr>
          <a:xfrm>
            <a:off x="962025" y="1498600"/>
            <a:ext cx="7681913" cy="1279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pic>
        <p:nvPicPr>
          <p:cNvPr id="371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37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3-5_5_7.png"/>
          <p:cNvPicPr/>
          <p:nvPr/>
        </p:nvPicPr>
        <p:blipFill>
          <a:blip r:embed="rId4">
            <a:extLst/>
          </a:blip>
          <a:srcRect l="0" t="0" r="0" b="55796"/>
          <a:stretch>
            <a:fillRect/>
          </a:stretch>
        </p:blipFill>
        <p:spPr>
          <a:xfrm>
            <a:off x="952500" y="1549400"/>
            <a:ext cx="7429500" cy="2590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9" name="Group 379"/>
          <p:cNvGrpSpPr/>
          <p:nvPr/>
        </p:nvGrpSpPr>
        <p:grpSpPr>
          <a:xfrm>
            <a:off x="1025525" y="4013200"/>
            <a:ext cx="5413375" cy="1752600"/>
            <a:chOff x="0" y="0"/>
            <a:chExt cx="5413375" cy="1752600"/>
          </a:xfrm>
        </p:grpSpPr>
        <p:pic>
          <p:nvPicPr>
            <p:cNvPr id="374" name="3-5_5_7.png"/>
            <p:cNvPicPr/>
            <p:nvPr/>
          </p:nvPicPr>
          <p:blipFill>
            <a:blip r:embed="rId4">
              <a:extLst/>
            </a:blip>
            <a:srcRect l="0" t="42686" r="79145" b="41711"/>
            <a:stretch>
              <a:fillRect/>
            </a:stretch>
          </p:blipFill>
          <p:spPr>
            <a:xfrm>
              <a:off x="498475" y="0"/>
              <a:ext cx="15494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5" name="Shape 375"/>
            <p:cNvSpPr/>
            <p:nvPr/>
          </p:nvSpPr>
          <p:spPr>
            <a:xfrm>
              <a:off x="0" y="254000"/>
              <a:ext cx="5067300" cy="1010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tabLst>
                  <a:tab pos="3238500" algn="l"/>
                  <a:tab pos="36957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	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tabLst>
                  <a:tab pos="3238500" algn="l"/>
                  <a:tab pos="36957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	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376" name="3-5_5_7.png"/>
            <p:cNvPicPr/>
            <p:nvPr/>
          </p:nvPicPr>
          <p:blipFill>
            <a:blip r:embed="rId4">
              <a:extLst/>
            </a:blip>
            <a:srcRect l="0" t="58288" r="79145" b="27410"/>
            <a:stretch>
              <a:fillRect/>
            </a:stretch>
          </p:blipFill>
          <p:spPr>
            <a:xfrm>
              <a:off x="3863975" y="63500"/>
              <a:ext cx="15494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" name="3-5_5_7.png"/>
            <p:cNvPicPr/>
            <p:nvPr/>
          </p:nvPicPr>
          <p:blipFill>
            <a:blip r:embed="rId4">
              <a:extLst/>
            </a:blip>
            <a:srcRect l="0" t="71343" r="79145" b="13055"/>
            <a:stretch>
              <a:fillRect/>
            </a:stretch>
          </p:blipFill>
          <p:spPr>
            <a:xfrm>
              <a:off x="498475" y="838200"/>
              <a:ext cx="15494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" name="3-5_5_7.png"/>
            <p:cNvPicPr/>
            <p:nvPr/>
          </p:nvPicPr>
          <p:blipFill>
            <a:blip r:embed="rId4">
              <a:extLst/>
            </a:blip>
            <a:srcRect l="0" t="85699" r="79145" b="0"/>
            <a:stretch>
              <a:fillRect/>
            </a:stretch>
          </p:blipFill>
          <p:spPr>
            <a:xfrm>
              <a:off x="3838575" y="850900"/>
              <a:ext cx="15494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0" name="Shape 380"/>
          <p:cNvSpPr/>
          <p:nvPr/>
        </p:nvSpPr>
        <p:spPr>
          <a:xfrm>
            <a:off x="4254500" y="42545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2" grpId="2"/>
      <p:bldP build="whole" bldLvl="1" animBg="1" rev="0" advAuto="0" spid="380" grpId="5"/>
      <p:bldP build="whole" bldLvl="1" animBg="1" rev="0" advAuto="0" spid="373" grpId="3"/>
      <p:bldP build="whole" bldLvl="1" animBg="1" rev="0" advAuto="0" spid="379" grpId="4"/>
      <p:bldP build="whole" bldLvl="1" animBg="1" rev="0" advAuto="0" spid="37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6</a:t>
            </a:r>
          </a:p>
        </p:txBody>
      </p:sp>
      <p:sp>
        <p:nvSpPr>
          <p:cNvPr id="383" name="Shape 38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Add or Subtract Algebraic Fractions</a:t>
            </a:r>
          </a:p>
        </p:txBody>
      </p:sp>
      <p:grpSp>
        <p:nvGrpSpPr>
          <p:cNvPr id="386" name="Group 386"/>
          <p:cNvGrpSpPr/>
          <p:nvPr/>
        </p:nvGrpSpPr>
        <p:grpSpPr>
          <a:xfrm>
            <a:off x="1662112" y="2333625"/>
            <a:ext cx="7491413" cy="866775"/>
            <a:chOff x="0" y="0"/>
            <a:chExt cx="7491412" cy="866775"/>
          </a:xfrm>
        </p:grpSpPr>
        <p:sp>
          <p:nvSpPr>
            <p:cNvPr id="384" name="Shape 384"/>
            <p:cNvSpPr/>
            <p:nvPr/>
          </p:nvSpPr>
          <p:spPr>
            <a:xfrm>
              <a:off x="3224212" y="41275"/>
              <a:ext cx="4267201" cy="768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The denominators are the same. Add the numerators.</a:t>
              </a:r>
            </a:p>
          </p:txBody>
        </p:sp>
        <p:pic>
          <p:nvPicPr>
            <p:cNvPr id="385" name="PALG_195.png"/>
            <p:cNvPicPr/>
            <p:nvPr/>
          </p:nvPicPr>
          <p:blipFill>
            <a:blip r:embed="rId2">
              <a:extLst/>
            </a:blip>
            <a:srcRect l="0" t="0" r="0" b="74220"/>
            <a:stretch>
              <a:fillRect/>
            </a:stretch>
          </p:blipFill>
          <p:spPr>
            <a:xfrm>
              <a:off x="0" y="0"/>
              <a:ext cx="2147888" cy="866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7" name="PALG_19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2975" y="1339850"/>
            <a:ext cx="6243638" cy="785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0" name="Group 390"/>
          <p:cNvGrpSpPr/>
          <p:nvPr/>
        </p:nvGrpSpPr>
        <p:grpSpPr>
          <a:xfrm>
            <a:off x="533400" y="4552950"/>
            <a:ext cx="8242300" cy="838200"/>
            <a:chOff x="0" y="0"/>
            <a:chExt cx="8242300" cy="838200"/>
          </a:xfrm>
        </p:grpSpPr>
        <p:sp>
          <p:nvSpPr>
            <p:cNvPr id="388" name="Shape 388"/>
            <p:cNvSpPr/>
            <p:nvPr/>
          </p:nvSpPr>
          <p:spPr>
            <a:xfrm>
              <a:off x="0" y="228600"/>
              <a:ext cx="8242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3815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		</a:t>
              </a:r>
            </a:p>
          </p:txBody>
        </p:sp>
        <p:pic>
          <p:nvPicPr>
            <p:cNvPr id="389" name="PALG_195.png"/>
            <p:cNvPicPr/>
            <p:nvPr/>
          </p:nvPicPr>
          <p:blipFill>
            <a:blip r:embed="rId2">
              <a:extLst/>
            </a:blip>
            <a:srcRect l="64523" t="75070" r="0" b="0"/>
            <a:stretch>
              <a:fillRect/>
            </a:stretch>
          </p:blipFill>
          <p:spPr>
            <a:xfrm>
              <a:off x="1828800" y="0"/>
              <a:ext cx="7620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3" name="Group 393"/>
          <p:cNvGrpSpPr/>
          <p:nvPr/>
        </p:nvGrpSpPr>
        <p:grpSpPr>
          <a:xfrm>
            <a:off x="2819399" y="3340099"/>
            <a:ext cx="4359276" cy="793751"/>
            <a:chOff x="0" y="0"/>
            <a:chExt cx="4359275" cy="793750"/>
          </a:xfrm>
        </p:grpSpPr>
        <p:sp>
          <p:nvSpPr>
            <p:cNvPr id="391" name="Shape 391"/>
            <p:cNvSpPr/>
            <p:nvPr/>
          </p:nvSpPr>
          <p:spPr>
            <a:xfrm>
              <a:off x="2047875" y="165100"/>
              <a:ext cx="23114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Simplify.</a:t>
              </a:r>
            </a:p>
          </p:txBody>
        </p:sp>
        <p:pic>
          <p:nvPicPr>
            <p:cNvPr id="392" name="3-5-6-redo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52550" cy="793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7" grpId="1"/>
      <p:bldP build="whole" bldLvl="1" animBg="1" rev="0" advAuto="0" spid="386" grpId="2"/>
      <p:bldP build="whole" bldLvl="1" animBg="1" rev="0" advAuto="0" spid="393" grpId="3"/>
      <p:bldP build="whole" bldLvl="1" animBg="1" rev="0" advAuto="0" spid="390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6</a:t>
            </a:r>
          </a:p>
        </p:txBody>
      </p:sp>
      <p:sp>
        <p:nvSpPr>
          <p:cNvPr id="396" name="Shape 396"/>
          <p:cNvSpPr/>
          <p:nvPr/>
        </p:nvSpPr>
        <p:spPr>
          <a:xfrm>
            <a:off x="914400" y="3352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97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4" name="Group 404"/>
          <p:cNvGrpSpPr/>
          <p:nvPr/>
        </p:nvGrpSpPr>
        <p:grpSpPr>
          <a:xfrm>
            <a:off x="939800" y="2190750"/>
            <a:ext cx="2806700" cy="3614738"/>
            <a:chOff x="0" y="0"/>
            <a:chExt cx="2806700" cy="3614737"/>
          </a:xfrm>
        </p:grpSpPr>
        <p:sp>
          <p:nvSpPr>
            <p:cNvPr id="399" name="Shape 399"/>
            <p:cNvSpPr/>
            <p:nvPr/>
          </p:nvSpPr>
          <p:spPr>
            <a:xfrm>
              <a:off x="0" y="22225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400" name="PALG_197.png"/>
            <p:cNvPicPr/>
            <p:nvPr/>
          </p:nvPicPr>
          <p:blipFill>
            <a:blip r:embed="rId4">
              <a:extLst/>
            </a:blip>
            <a:srcRect l="0" t="0" r="3593" b="81919"/>
            <a:stretch>
              <a:fillRect/>
            </a:stretch>
          </p:blipFill>
          <p:spPr>
            <a:xfrm>
              <a:off x="603250" y="0"/>
              <a:ext cx="511175" cy="842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1" name="PALG_197.png"/>
            <p:cNvPicPr/>
            <p:nvPr/>
          </p:nvPicPr>
          <p:blipFill>
            <a:blip r:embed="rId4">
              <a:extLst/>
            </a:blip>
            <a:srcRect l="0" t="29418" r="8982" b="55361"/>
            <a:stretch>
              <a:fillRect/>
            </a:stretch>
          </p:blipFill>
          <p:spPr>
            <a:xfrm>
              <a:off x="603250" y="990600"/>
              <a:ext cx="482600" cy="709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" name="PALG_197.png"/>
            <p:cNvPicPr/>
            <p:nvPr/>
          </p:nvPicPr>
          <p:blipFill>
            <a:blip r:embed="rId4">
              <a:extLst/>
            </a:blip>
            <a:srcRect l="0" t="53727" r="3591" b="26762"/>
            <a:stretch>
              <a:fillRect/>
            </a:stretch>
          </p:blipFill>
          <p:spPr>
            <a:xfrm>
              <a:off x="603250" y="1790700"/>
              <a:ext cx="511175" cy="909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PALG_197.png"/>
            <p:cNvPicPr/>
            <p:nvPr/>
          </p:nvPicPr>
          <p:blipFill>
            <a:blip r:embed="rId4">
              <a:extLst/>
            </a:blip>
            <a:srcRect l="0" t="82328" r="3593" b="0"/>
            <a:stretch>
              <a:fillRect/>
            </a:stretch>
          </p:blipFill>
          <p:spPr>
            <a:xfrm>
              <a:off x="603250" y="2790825"/>
              <a:ext cx="511175" cy="823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7" name="Group 407"/>
          <p:cNvGrpSpPr/>
          <p:nvPr/>
        </p:nvGrpSpPr>
        <p:grpSpPr>
          <a:xfrm>
            <a:off x="968375" y="1338262"/>
            <a:ext cx="5060950" cy="790576"/>
            <a:chOff x="0" y="0"/>
            <a:chExt cx="5060949" cy="790575"/>
          </a:xfrm>
        </p:grpSpPr>
        <p:pic>
          <p:nvPicPr>
            <p:cNvPr id="405" name="PALG_196.png"/>
            <p:cNvPicPr/>
            <p:nvPr/>
          </p:nvPicPr>
          <p:blipFill>
            <a:blip r:embed="rId5">
              <a:extLst/>
            </a:blip>
            <a:srcRect l="0" t="0" r="55899" b="0"/>
            <a:stretch>
              <a:fillRect/>
            </a:stretch>
          </p:blipFill>
          <p:spPr>
            <a:xfrm>
              <a:off x="0" y="4762"/>
              <a:ext cx="2765425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6" name="PALG_196.png"/>
            <p:cNvPicPr/>
            <p:nvPr/>
          </p:nvPicPr>
          <p:blipFill>
            <a:blip r:embed="rId5">
              <a:extLst/>
            </a:blip>
            <a:srcRect l="62329" t="0" r="0" b="0"/>
            <a:stretch>
              <a:fillRect/>
            </a:stretch>
          </p:blipFill>
          <p:spPr>
            <a:xfrm>
              <a:off x="2698750" y="0"/>
              <a:ext cx="236220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2"/>
      <p:bldP build="whole" bldLvl="1" animBg="1" rev="0" advAuto="0" spid="407" grpId="3"/>
      <p:bldP build="whole" bldLvl="1" animBg="1" rev="0" advAuto="0" spid="404" grpId="4"/>
      <p:bldP build="whole" bldLvl="1" animBg="1" rev="0" advAuto="0" spid="396" grpId="5"/>
      <p:bldP build="whole" bldLvl="1" animBg="1" rev="0" advAuto="0" spid="39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533400" y="4343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6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3-5-1.png"/>
          <p:cNvPicPr/>
          <p:nvPr/>
        </p:nvPicPr>
        <p:blipFill>
          <a:blip r:embed="rId3">
            <a:extLst/>
          </a:blip>
          <a:srcRect l="0" t="0" r="0" b="76226"/>
          <a:stretch>
            <a:fillRect/>
          </a:stretch>
        </p:blipFill>
        <p:spPr>
          <a:xfrm>
            <a:off x="1163637" y="1501775"/>
            <a:ext cx="5465763" cy="784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Group 122"/>
          <p:cNvGrpSpPr/>
          <p:nvPr/>
        </p:nvGrpSpPr>
        <p:grpSpPr>
          <a:xfrm>
            <a:off x="1066800" y="2209800"/>
            <a:ext cx="2806700" cy="2743200"/>
            <a:chOff x="0" y="0"/>
            <a:chExt cx="2806700" cy="2743199"/>
          </a:xfrm>
        </p:grpSpPr>
        <p:sp>
          <p:nvSpPr>
            <p:cNvPr id="118" name="Shape 118"/>
            <p:cNvSpPr/>
            <p:nvPr/>
          </p:nvSpPr>
          <p:spPr>
            <a:xfrm>
              <a:off x="0" y="1905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55</a:t>
              </a:r>
            </a:p>
          </p:txBody>
        </p:sp>
        <p:pic>
          <p:nvPicPr>
            <p:cNvPr id="119" name="3-5-1.png"/>
            <p:cNvPicPr/>
            <p:nvPr/>
          </p:nvPicPr>
          <p:blipFill>
            <a:blip r:embed="rId3">
              <a:extLst/>
            </a:blip>
            <a:srcRect l="0" t="23098" r="88847" b="51492"/>
            <a:stretch>
              <a:fillRect/>
            </a:stretch>
          </p:blipFill>
          <p:spPr>
            <a:xfrm>
              <a:off x="533400" y="0"/>
              <a:ext cx="6096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3-5-1.png"/>
            <p:cNvPicPr/>
            <p:nvPr/>
          </p:nvPicPr>
          <p:blipFill>
            <a:blip r:embed="rId3">
              <a:extLst/>
            </a:blip>
            <a:srcRect l="0" t="50817" r="88847" b="26083"/>
            <a:stretch>
              <a:fillRect/>
            </a:stretch>
          </p:blipFill>
          <p:spPr>
            <a:xfrm>
              <a:off x="609600" y="990600"/>
              <a:ext cx="609600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3-5-1.png"/>
            <p:cNvPicPr/>
            <p:nvPr/>
          </p:nvPicPr>
          <p:blipFill>
            <a:blip r:embed="rId3">
              <a:extLst/>
            </a:blip>
            <a:srcRect l="0" t="74591" r="88847" b="0"/>
            <a:stretch>
              <a:fillRect/>
            </a:stretch>
          </p:blipFill>
          <p:spPr>
            <a:xfrm>
              <a:off x="609600" y="1905000"/>
              <a:ext cx="6096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2"/>
      <p:bldP build="whole" bldLvl="1" animBg="1" rev="0" advAuto="0" spid="116" grpId="1"/>
      <p:bldP build="whole" bldLvl="1" animBg="1" rev="0" advAuto="0" spid="122" grpId="3"/>
      <p:bldP build="whole" bldLvl="1" animBg="1" rev="0" advAuto="0" spid="115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5" name="Shape 125"/>
          <p:cNvSpPr/>
          <p:nvPr/>
        </p:nvSpPr>
        <p:spPr>
          <a:xfrm>
            <a:off x="533400" y="3495675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6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Group 131"/>
          <p:cNvGrpSpPr/>
          <p:nvPr/>
        </p:nvGrpSpPr>
        <p:grpSpPr>
          <a:xfrm>
            <a:off x="1066800" y="2247900"/>
            <a:ext cx="2806700" cy="3619500"/>
            <a:chOff x="0" y="0"/>
            <a:chExt cx="2806700" cy="3619499"/>
          </a:xfrm>
        </p:grpSpPr>
        <p:pic>
          <p:nvPicPr>
            <p:cNvPr id="127" name="3-5-2.png"/>
            <p:cNvPicPr/>
            <p:nvPr/>
          </p:nvPicPr>
          <p:blipFill>
            <a:blip r:embed="rId3">
              <a:extLst/>
            </a:blip>
            <a:srcRect l="0" t="17399" r="88784" b="60574"/>
            <a:stretch>
              <a:fillRect/>
            </a:stretch>
          </p:blipFill>
          <p:spPr>
            <a:xfrm>
              <a:off x="533400" y="0"/>
              <a:ext cx="6858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" name="Shape 128"/>
            <p:cNvSpPr/>
            <p:nvPr/>
          </p:nvSpPr>
          <p:spPr>
            <a:xfrm>
              <a:off x="0" y="2286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29" name="3-5-2.png"/>
            <p:cNvPicPr/>
            <p:nvPr/>
          </p:nvPicPr>
          <p:blipFill>
            <a:blip r:embed="rId3">
              <a:extLst/>
            </a:blip>
            <a:srcRect l="0" t="41261" r="88784" b="40382"/>
            <a:stretch>
              <a:fillRect/>
            </a:stretch>
          </p:blipFill>
          <p:spPr>
            <a:xfrm>
              <a:off x="533400" y="1057275"/>
              <a:ext cx="685800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3-5-2.png"/>
            <p:cNvPicPr/>
            <p:nvPr/>
          </p:nvPicPr>
          <p:blipFill>
            <a:blip r:embed="rId3">
              <a:extLst/>
            </a:blip>
            <a:srcRect l="0" t="59617" r="88784" b="0"/>
            <a:stretch>
              <a:fillRect/>
            </a:stretch>
          </p:blipFill>
          <p:spPr>
            <a:xfrm>
              <a:off x="533400" y="1943100"/>
              <a:ext cx="685800" cy="167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4" name="Group 134"/>
          <p:cNvGrpSpPr/>
          <p:nvPr/>
        </p:nvGrpSpPr>
        <p:grpSpPr>
          <a:xfrm>
            <a:off x="1171529" y="1487487"/>
            <a:ext cx="5470571" cy="874713"/>
            <a:chOff x="57104" y="0"/>
            <a:chExt cx="5470570" cy="874712"/>
          </a:xfrm>
        </p:grpSpPr>
        <p:pic>
          <p:nvPicPr>
            <p:cNvPr id="132" name="3-5-2.png"/>
            <p:cNvPicPr/>
            <p:nvPr/>
          </p:nvPicPr>
          <p:blipFill>
            <a:blip r:embed="rId3">
              <a:extLst/>
            </a:blip>
            <a:srcRect l="0" t="0" r="70559" b="78929"/>
            <a:stretch>
              <a:fillRect/>
            </a:stretch>
          </p:blipFill>
          <p:spPr>
            <a:xfrm>
              <a:off x="57104" y="0"/>
              <a:ext cx="1800271" cy="874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Shape 133"/>
            <p:cNvSpPr/>
            <p:nvPr/>
          </p:nvSpPr>
          <p:spPr>
            <a:xfrm>
              <a:off x="1857375" y="141287"/>
              <a:ext cx="36703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400"/>
                </a:spcBef>
                <a:buClr>
                  <a:srgbClr val="0068AD"/>
                </a:buClr>
                <a:buFont typeface="Arial"/>
                <a:def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Write in simplest form.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3"/>
      <p:bldP build="whole" bldLvl="1" animBg="1" rev="0" advAuto="0" spid="134" grpId="2"/>
      <p:bldP build="whole" bldLvl="1" animBg="1" rev="0" advAuto="0" spid="125" grpId="4"/>
      <p:bldP build="whole" bldLvl="1" animBg="1" rev="0" advAuto="0" spid="1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37" name="Shape 137"/>
          <p:cNvSpPr/>
          <p:nvPr/>
        </p:nvSpPr>
        <p:spPr>
          <a:xfrm>
            <a:off x="533400" y="249555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8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Group 142"/>
          <p:cNvGrpSpPr/>
          <p:nvPr/>
        </p:nvGrpSpPr>
        <p:grpSpPr>
          <a:xfrm>
            <a:off x="1066800" y="2400300"/>
            <a:ext cx="2806700" cy="2490788"/>
            <a:chOff x="0" y="0"/>
            <a:chExt cx="2806700" cy="2490787"/>
          </a:xfrm>
        </p:grpSpPr>
        <p:sp>
          <p:nvSpPr>
            <p:cNvPr id="139" name="Shape 139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–16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16</a:t>
              </a:r>
            </a:p>
          </p:txBody>
        </p:sp>
        <p:pic>
          <p:nvPicPr>
            <p:cNvPr id="140" name="3-5-3.png"/>
            <p:cNvPicPr/>
            <p:nvPr/>
          </p:nvPicPr>
          <p:blipFill>
            <a:blip r:embed="rId3">
              <a:extLst/>
            </a:blip>
            <a:srcRect l="0" t="65577" r="90286" b="0"/>
            <a:stretch>
              <a:fillRect/>
            </a:stretch>
          </p:blipFill>
          <p:spPr>
            <a:xfrm>
              <a:off x="620712" y="1638300"/>
              <a:ext cx="598488" cy="852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3-5-3.png"/>
            <p:cNvPicPr/>
            <p:nvPr/>
          </p:nvPicPr>
          <p:blipFill>
            <a:blip r:embed="rId3">
              <a:extLst/>
            </a:blip>
            <a:srcRect l="0" t="34808" r="90286" b="31346"/>
            <a:stretch>
              <a:fillRect/>
            </a:stretch>
          </p:blipFill>
          <p:spPr>
            <a:xfrm>
              <a:off x="544512" y="800100"/>
              <a:ext cx="598488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5" name="Group 145"/>
          <p:cNvGrpSpPr/>
          <p:nvPr/>
        </p:nvGrpSpPr>
        <p:grpSpPr>
          <a:xfrm>
            <a:off x="1143000" y="1466850"/>
            <a:ext cx="5499100" cy="838200"/>
            <a:chOff x="0" y="0"/>
            <a:chExt cx="5499100" cy="838199"/>
          </a:xfrm>
        </p:grpSpPr>
        <p:pic>
          <p:nvPicPr>
            <p:cNvPr id="143" name="3-5-3.png"/>
            <p:cNvPicPr/>
            <p:nvPr/>
          </p:nvPicPr>
          <p:blipFill>
            <a:blip r:embed="rId3">
              <a:extLst/>
            </a:blip>
            <a:srcRect l="0" t="0" r="69079" b="66154"/>
            <a:stretch>
              <a:fillRect/>
            </a:stretch>
          </p:blipFill>
          <p:spPr>
            <a:xfrm>
              <a:off x="0" y="0"/>
              <a:ext cx="19050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Shape 144"/>
            <p:cNvSpPr/>
            <p:nvPr/>
          </p:nvSpPr>
          <p:spPr>
            <a:xfrm>
              <a:off x="1828800" y="152400"/>
              <a:ext cx="3670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400"/>
                </a:spcBef>
                <a:buClr>
                  <a:srgbClr val="0068AD"/>
                </a:buClr>
                <a:buFont typeface="Arial"/>
                <a:def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Write in simplest form.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  <p:bldP build="whole" bldLvl="1" animBg="1" rev="0" advAuto="0" spid="137" grpId="4"/>
      <p:bldP build="whole" bldLvl="1" animBg="1" rev="0" advAuto="0" spid="145" grpId="2"/>
      <p:bldP build="whole" bldLvl="1" animBg="1" rev="0" advAuto="0" spid="14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48" name="Shape 148"/>
          <p:cNvSpPr/>
          <p:nvPr/>
        </p:nvSpPr>
        <p:spPr>
          <a:xfrm>
            <a:off x="533400" y="249555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9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roup 154"/>
          <p:cNvGrpSpPr/>
          <p:nvPr/>
        </p:nvGrpSpPr>
        <p:grpSpPr>
          <a:xfrm>
            <a:off x="1066800" y="2286000"/>
            <a:ext cx="2806700" cy="3581400"/>
            <a:chOff x="0" y="0"/>
            <a:chExt cx="2806700" cy="3581399"/>
          </a:xfrm>
        </p:grpSpPr>
        <p:sp>
          <p:nvSpPr>
            <p:cNvPr id="150" name="Shape 150"/>
            <p:cNvSpPr/>
            <p:nvPr/>
          </p:nvSpPr>
          <p:spPr>
            <a:xfrm>
              <a:off x="0" y="1143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51" name="3-5-4.png"/>
            <p:cNvPicPr/>
            <p:nvPr/>
          </p:nvPicPr>
          <p:blipFill>
            <a:blip r:embed="rId3">
              <a:extLst/>
            </a:blip>
            <a:srcRect l="0" t="20207" r="92762" b="59585"/>
            <a:stretch>
              <a:fillRect/>
            </a:stretch>
          </p:blipFill>
          <p:spPr>
            <a:xfrm>
              <a:off x="609600" y="0"/>
              <a:ext cx="4572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3-5-4.png"/>
            <p:cNvPicPr/>
            <p:nvPr/>
          </p:nvPicPr>
          <p:blipFill>
            <a:blip r:embed="rId3">
              <a:extLst/>
            </a:blip>
            <a:srcRect l="0" t="79792" r="89143" b="0"/>
            <a:stretch>
              <a:fillRect/>
            </a:stretch>
          </p:blipFill>
          <p:spPr>
            <a:xfrm>
              <a:off x="609600" y="2743200"/>
              <a:ext cx="6858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3-5-4.png"/>
            <p:cNvPicPr/>
            <p:nvPr/>
          </p:nvPicPr>
          <p:blipFill>
            <a:blip r:embed="rId3">
              <a:extLst/>
            </a:blip>
            <a:srcRect l="0" t="40414" r="89143" b="20205"/>
            <a:stretch>
              <a:fillRect/>
            </a:stretch>
          </p:blipFill>
          <p:spPr>
            <a:xfrm>
              <a:off x="609600" y="957262"/>
              <a:ext cx="685800" cy="1633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5" name="3-5-4-red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3000" y="1466850"/>
            <a:ext cx="5524500" cy="81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4"/>
      <p:bldP build="whole" bldLvl="1" animBg="1" rev="0" advAuto="0" spid="149" grpId="1"/>
      <p:bldP build="whole" bldLvl="1" animBg="1" rev="0" advAuto="0" spid="155" grpId="2"/>
      <p:bldP build="whole" bldLvl="1" animBg="1" rev="0" advAuto="0" spid="154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58" name="Shape 158"/>
          <p:cNvSpPr/>
          <p:nvPr/>
        </p:nvSpPr>
        <p:spPr>
          <a:xfrm>
            <a:off x="1066800" y="29464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6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24</a:t>
            </a:r>
          </a:p>
        </p:txBody>
      </p:sp>
      <p:sp>
        <p:nvSpPr>
          <p:cNvPr id="159" name="Shape 159"/>
          <p:cNvSpPr/>
          <p:nvPr/>
        </p:nvSpPr>
        <p:spPr>
          <a:xfrm>
            <a:off x="533400" y="58308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60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00200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3-5-4-5minred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400" y="1422400"/>
            <a:ext cx="7035800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whole" bldLvl="1" animBg="1" rev="0" advAuto="0" spid="158" grpId="3"/>
      <p:bldP build="whole" bldLvl="1" animBg="1" rev="0" advAuto="0" spid="159" grpId="4"/>
      <p:bldP build="whole" bldLvl="1" animBg="1" rev="0" advAuto="0" spid="16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64" name="Shape 164"/>
          <p:cNvSpPr/>
          <p:nvPr/>
        </p:nvSpPr>
        <p:spPr>
          <a:xfrm>
            <a:off x="533400" y="50307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65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3-5-6.png"/>
          <p:cNvPicPr/>
          <p:nvPr/>
        </p:nvPicPr>
        <p:blipFill>
          <a:blip r:embed="rId3">
            <a:extLst/>
          </a:blip>
          <a:srcRect l="0" t="961" r="0" b="18583"/>
          <a:stretch>
            <a:fillRect/>
          </a:stretch>
        </p:blipFill>
        <p:spPr>
          <a:xfrm>
            <a:off x="1066800" y="1585912"/>
            <a:ext cx="6078538" cy="1731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5Min Num_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362" y="17113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1066800" y="3429000"/>
            <a:ext cx="2806700" cy="2792413"/>
            <a:chOff x="0" y="0"/>
            <a:chExt cx="2806700" cy="2792412"/>
          </a:xfrm>
        </p:grpSpPr>
        <p:sp>
          <p:nvSpPr>
            <p:cNvPr id="168" name="Shape 168"/>
            <p:cNvSpPr/>
            <p:nvPr/>
          </p:nvSpPr>
          <p:spPr>
            <a:xfrm>
              <a:off x="0" y="174625"/>
              <a:ext cx="2806700" cy="1772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0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000">
                  <a:uFill>
                    <a:solidFill/>
                  </a:uFill>
                </a:rPr>
                <a:t>	</a:t>
              </a:r>
              <a:endParaRPr b="1" sz="20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0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000">
                  <a:uFill>
                    <a:solidFill/>
                  </a:uFill>
                </a:rPr>
                <a:t>	</a:t>
              </a:r>
              <a:endParaRPr b="1" sz="20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0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000">
                  <a:uFill>
                    <a:solidFill/>
                  </a:uFill>
                </a:rPr>
                <a:t>	</a:t>
              </a:r>
              <a:endParaRPr b="1" sz="20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0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0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69" name="3-5-6_1.png"/>
            <p:cNvPicPr/>
            <p:nvPr/>
          </p:nvPicPr>
          <p:blipFill>
            <a:blip r:embed="rId5">
              <a:extLst/>
            </a:blip>
            <a:srcRect l="47827" t="0" r="41378" b="76023"/>
            <a:stretch>
              <a:fillRect/>
            </a:stretch>
          </p:blipFill>
          <p:spPr>
            <a:xfrm>
              <a:off x="600075" y="2095500"/>
              <a:ext cx="685800" cy="696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3-5-6_1.png"/>
            <p:cNvPicPr/>
            <p:nvPr/>
          </p:nvPicPr>
          <p:blipFill>
            <a:blip r:embed="rId5">
              <a:extLst/>
            </a:blip>
            <a:srcRect l="63418" t="23593" r="29385" b="52157"/>
            <a:stretch>
              <a:fillRect/>
            </a:stretch>
          </p:blipFill>
          <p:spPr>
            <a:xfrm>
              <a:off x="533400" y="1409700"/>
              <a:ext cx="457200" cy="704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3-5-6_1.png"/>
            <p:cNvPicPr/>
            <p:nvPr/>
          </p:nvPicPr>
          <p:blipFill>
            <a:blip r:embed="rId5">
              <a:extLst/>
            </a:blip>
            <a:srcRect l="94602" t="47186" r="0" b="25559"/>
            <a:stretch>
              <a:fillRect/>
            </a:stretch>
          </p:blipFill>
          <p:spPr>
            <a:xfrm>
              <a:off x="495300" y="0"/>
              <a:ext cx="342900" cy="792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3-5-6_1.png"/>
            <p:cNvPicPr/>
            <p:nvPr/>
          </p:nvPicPr>
          <p:blipFill>
            <a:blip r:embed="rId5">
              <a:extLst/>
            </a:blip>
            <a:srcRect l="69415" t="73402" r="22189" b="0"/>
            <a:stretch>
              <a:fillRect/>
            </a:stretch>
          </p:blipFill>
          <p:spPr>
            <a:xfrm>
              <a:off x="533400" y="658812"/>
              <a:ext cx="533400" cy="773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4"/>
      <p:bldP build="whole" bldLvl="1" animBg="1" rev="0" advAuto="0" spid="164" grpId="5"/>
      <p:bldP build="whole" bldLvl="1" animBg="1" rev="0" advAuto="0" spid="166" grpId="3"/>
      <p:bldP build="whole" bldLvl="1" animBg="1" rev="0" advAuto="0" spid="165" grpId="1"/>
      <p:bldP build="whole" bldLvl="1" animBg="1" rev="0" advAuto="0" spid="16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76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812800" y="1828800"/>
            <a:ext cx="7632700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added and subtracted positive fractions with like denominators. (Previous Course)</a:t>
            </a:r>
          </a:p>
        </p:txBody>
      </p:sp>
      <p:pic>
        <p:nvPicPr>
          <p:cNvPr id="178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812800" y="405765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Add rational numbers with common denominators.</a:t>
            </a:r>
          </a:p>
        </p:txBody>
      </p:sp>
      <p:sp>
        <p:nvSpPr>
          <p:cNvPr id="180" name="Shape 180"/>
          <p:cNvSpPr/>
          <p:nvPr/>
        </p:nvSpPr>
        <p:spPr>
          <a:xfrm>
            <a:off x="812800" y="508635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Subtract rational numbers with common denominators.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5"/>
      <p:bldP build="whole" bldLvl="1" animBg="1" rev="0" advAuto="0" spid="176" grpId="1"/>
      <p:bldP build="whole" bldLvl="1" animBg="1" rev="0" advAuto="0" spid="178" grpId="3"/>
      <p:bldP build="whole" bldLvl="1" animBg="1" rev="0" advAuto="0" spid="179" grpId="4"/>
      <p:bldP build="whole" bldLvl="1" animBg="1" rev="0" advAuto="0" spid="17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